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4"/>
  </p:notesMasterIdLst>
  <p:handoutMasterIdLst>
    <p:handoutMasterId r:id="rId5"/>
  </p:handoutMasterIdLst>
  <p:sldIdLst>
    <p:sldId id="260" r:id="rId3"/>
  </p:sldIdLst>
  <p:sldSz cx="42808525" cy="30279975"/>
  <p:notesSz cx="6797675" cy="9929813"/>
  <p:defaultTextStyle>
    <a:defPPr>
      <a:defRPr lang="en-US"/>
    </a:defPPr>
    <a:lvl1pPr algn="l" rtl="0" fontAlgn="base">
      <a:spcBef>
        <a:spcPct val="0"/>
      </a:spcBef>
      <a:spcAft>
        <a:spcPct val="0"/>
      </a:spcAft>
      <a:defRPr sz="20200" kern="1200">
        <a:solidFill>
          <a:schemeClr val="tx2"/>
        </a:solidFill>
        <a:latin typeface="Arial" charset="0"/>
        <a:ea typeface="ＭＳ Ｐゴシック"/>
        <a:cs typeface="ＭＳ Ｐゴシック"/>
      </a:defRPr>
    </a:lvl1pPr>
    <a:lvl2pPr marL="457200" algn="l" rtl="0" fontAlgn="base">
      <a:spcBef>
        <a:spcPct val="0"/>
      </a:spcBef>
      <a:spcAft>
        <a:spcPct val="0"/>
      </a:spcAft>
      <a:defRPr sz="20200" kern="1200">
        <a:solidFill>
          <a:schemeClr val="tx2"/>
        </a:solidFill>
        <a:latin typeface="Arial" charset="0"/>
        <a:ea typeface="ＭＳ Ｐゴシック"/>
        <a:cs typeface="ＭＳ Ｐゴシック"/>
      </a:defRPr>
    </a:lvl2pPr>
    <a:lvl3pPr marL="914400" algn="l" rtl="0" fontAlgn="base">
      <a:spcBef>
        <a:spcPct val="0"/>
      </a:spcBef>
      <a:spcAft>
        <a:spcPct val="0"/>
      </a:spcAft>
      <a:defRPr sz="20200" kern="1200">
        <a:solidFill>
          <a:schemeClr val="tx2"/>
        </a:solidFill>
        <a:latin typeface="Arial" charset="0"/>
        <a:ea typeface="ＭＳ Ｐゴシック"/>
        <a:cs typeface="ＭＳ Ｐゴシック"/>
      </a:defRPr>
    </a:lvl3pPr>
    <a:lvl4pPr marL="1371600" algn="l" rtl="0" fontAlgn="base">
      <a:spcBef>
        <a:spcPct val="0"/>
      </a:spcBef>
      <a:spcAft>
        <a:spcPct val="0"/>
      </a:spcAft>
      <a:defRPr sz="20200" kern="1200">
        <a:solidFill>
          <a:schemeClr val="tx2"/>
        </a:solidFill>
        <a:latin typeface="Arial" charset="0"/>
        <a:ea typeface="ＭＳ Ｐゴシック"/>
        <a:cs typeface="ＭＳ Ｐゴシック"/>
      </a:defRPr>
    </a:lvl4pPr>
    <a:lvl5pPr marL="1828800" algn="l" rtl="0" fontAlgn="base">
      <a:spcBef>
        <a:spcPct val="0"/>
      </a:spcBef>
      <a:spcAft>
        <a:spcPct val="0"/>
      </a:spcAft>
      <a:defRPr sz="20200" kern="1200">
        <a:solidFill>
          <a:schemeClr val="tx2"/>
        </a:solidFill>
        <a:latin typeface="Arial" charset="0"/>
        <a:ea typeface="ＭＳ Ｐゴシック"/>
        <a:cs typeface="ＭＳ Ｐゴシック"/>
      </a:defRPr>
    </a:lvl5pPr>
    <a:lvl6pPr marL="2286000" algn="l" defTabSz="914400" rtl="0" eaLnBrk="1" latinLnBrk="0" hangingPunct="1">
      <a:defRPr sz="20200" kern="1200">
        <a:solidFill>
          <a:schemeClr val="tx2"/>
        </a:solidFill>
        <a:latin typeface="Arial" charset="0"/>
        <a:ea typeface="ＭＳ Ｐゴシック"/>
        <a:cs typeface="ＭＳ Ｐゴシック"/>
      </a:defRPr>
    </a:lvl6pPr>
    <a:lvl7pPr marL="2743200" algn="l" defTabSz="914400" rtl="0" eaLnBrk="1" latinLnBrk="0" hangingPunct="1">
      <a:defRPr sz="20200" kern="1200">
        <a:solidFill>
          <a:schemeClr val="tx2"/>
        </a:solidFill>
        <a:latin typeface="Arial" charset="0"/>
        <a:ea typeface="ＭＳ Ｐゴシック"/>
        <a:cs typeface="ＭＳ Ｐゴシック"/>
      </a:defRPr>
    </a:lvl7pPr>
    <a:lvl8pPr marL="3200400" algn="l" defTabSz="914400" rtl="0" eaLnBrk="1" latinLnBrk="0" hangingPunct="1">
      <a:defRPr sz="20200" kern="1200">
        <a:solidFill>
          <a:schemeClr val="tx2"/>
        </a:solidFill>
        <a:latin typeface="Arial" charset="0"/>
        <a:ea typeface="ＭＳ Ｐゴシック"/>
        <a:cs typeface="ＭＳ Ｐゴシック"/>
      </a:defRPr>
    </a:lvl8pPr>
    <a:lvl9pPr marL="3657600" algn="l" defTabSz="914400" rtl="0" eaLnBrk="1" latinLnBrk="0" hangingPunct="1">
      <a:defRPr sz="20200" kern="1200">
        <a:solidFill>
          <a:schemeClr val="tx2"/>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2CC04F"/>
    <a:srgbClr val="2DC752"/>
    <a:srgbClr val="0F7346"/>
    <a:srgbClr val="80C486"/>
    <a:srgbClr val="74D083"/>
    <a:srgbClr val="68DC84"/>
    <a:srgbClr val="7DE195"/>
    <a:srgbClr val="17672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75" autoAdjust="0"/>
  </p:normalViewPr>
  <p:slideViewPr>
    <p:cSldViewPr>
      <p:cViewPr>
        <p:scale>
          <a:sx n="25" d="100"/>
          <a:sy n="25" d="100"/>
        </p:scale>
        <p:origin x="192" y="-72"/>
      </p:cViewPr>
      <p:guideLst>
        <p:guide orient="horz" pos="9537"/>
        <p:guide orient="horz" pos="18848"/>
        <p:guide orient="horz" pos="3179"/>
        <p:guide orient="horz" pos="226"/>
        <p:guide orient="horz" pos="4314"/>
        <p:guide orient="horz" pos="795"/>
        <p:guide orient="horz" pos="9802"/>
        <p:guide pos="13483"/>
        <p:guide pos="8707"/>
        <p:guide pos="26067"/>
        <p:guide pos="17696"/>
        <p:guide pos="281"/>
        <p:guide pos="18259"/>
        <p:guide pos="9270"/>
        <p:guide pos="266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234086400" cy="2340864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ea typeface="ＭＳ Ｐゴシック" pitchFamily="-65" charset="-128"/>
                <a:cs typeface="+mn-cs"/>
              </a:defRPr>
            </a:lvl1pPr>
          </a:lstStyle>
          <a:p>
            <a:pPr>
              <a:defRPr/>
            </a:pPr>
            <a:endParaRPr lang="en-US"/>
          </a:p>
        </p:txBody>
      </p:sp>
      <p:sp>
        <p:nvSpPr>
          <p:cNvPr id="3072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ea typeface="ＭＳ Ｐゴシック" pitchFamily="-65" charset="-128"/>
                <a:cs typeface="+mn-cs"/>
              </a:defRPr>
            </a:lvl1pPr>
          </a:lstStyle>
          <a:p>
            <a:pPr>
              <a:defRPr/>
            </a:pPr>
            <a:endParaRPr lang="en-US"/>
          </a:p>
        </p:txBody>
      </p:sp>
      <p:sp>
        <p:nvSpPr>
          <p:cNvPr id="30724"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ea typeface="ＭＳ Ｐゴシック" pitchFamily="-65" charset="-128"/>
                <a:cs typeface="+mn-cs"/>
              </a:defRPr>
            </a:lvl1pPr>
          </a:lstStyle>
          <a:p>
            <a:pPr>
              <a:defRPr/>
            </a:pPr>
            <a:endParaRPr lang="en-US"/>
          </a:p>
        </p:txBody>
      </p:sp>
      <p:sp>
        <p:nvSpPr>
          <p:cNvPr id="30725" name="Rectangle 5"/>
          <p:cNvSpPr>
            <a:spLocks noGrp="1" noChangeArrowheads="1"/>
          </p:cNvSpPr>
          <p:nvPr>
            <p:ph type="sldNum" sz="quarter" idx="3"/>
          </p:nvPr>
        </p:nvSpPr>
        <p:spPr bwMode="auto">
          <a:xfrm>
            <a:off x="3849688" y="9431338"/>
            <a:ext cx="2946400" cy="49688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ea typeface="ＭＳ Ｐゴシック" pitchFamily="-65" charset="-128"/>
                <a:cs typeface="+mn-cs"/>
              </a:defRPr>
            </a:lvl1pPr>
          </a:lstStyle>
          <a:p>
            <a:pPr>
              <a:defRPr/>
            </a:pPr>
            <a:fld id="{CEF52925-A4D4-44C2-994A-6BC5333C822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ea typeface="ＭＳ Ｐゴシック" pitchFamily="-65" charset="-128"/>
                <a:cs typeface="+mn-cs"/>
              </a:defRPr>
            </a:lvl1pPr>
          </a:lstStyle>
          <a:p>
            <a:pPr>
              <a:defRPr/>
            </a:pPr>
            <a:endParaRPr lang="en-US"/>
          </a:p>
        </p:txBody>
      </p:sp>
      <p:sp>
        <p:nvSpPr>
          <p:cNvPr id="296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ea typeface="ＭＳ Ｐゴシック" pitchFamily="-65" charset="-128"/>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768350" y="744538"/>
            <a:ext cx="5262563" cy="3722687"/>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79450" y="4716463"/>
            <a:ext cx="5438775" cy="4468812"/>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ea typeface="ＭＳ Ｐゴシック" pitchFamily="-65" charset="-128"/>
                <a:cs typeface="+mn-cs"/>
              </a:defRPr>
            </a:lvl1pPr>
          </a:lstStyle>
          <a:p>
            <a:pPr>
              <a:defRPr/>
            </a:pPr>
            <a:endParaRPr lang="en-US"/>
          </a:p>
        </p:txBody>
      </p:sp>
      <p:sp>
        <p:nvSpPr>
          <p:cNvPr id="29703" name="Rectangle 7"/>
          <p:cNvSpPr>
            <a:spLocks noGrp="1" noChangeArrowheads="1"/>
          </p:cNvSpPr>
          <p:nvPr>
            <p:ph type="sldNum" sz="quarter" idx="5"/>
          </p:nvPr>
        </p:nvSpPr>
        <p:spPr bwMode="auto">
          <a:xfrm>
            <a:off x="3849688" y="9431338"/>
            <a:ext cx="2946400" cy="49688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ea typeface="ＭＳ Ｐゴシック" pitchFamily="-65" charset="-128"/>
                <a:cs typeface="+mn-cs"/>
              </a:defRPr>
            </a:lvl1pPr>
          </a:lstStyle>
          <a:p>
            <a:pPr>
              <a:defRPr/>
            </a:pPr>
            <a:fld id="{61BEEA16-FCA5-4E82-9975-D9E82535FA2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ce réservé de l'image des diapositives 1"/>
          <p:cNvSpPr>
            <a:spLocks noGrp="1" noRot="1" noChangeAspect="1" noTextEdit="1"/>
          </p:cNvSpPr>
          <p:nvPr>
            <p:ph type="sldImg"/>
          </p:nvPr>
        </p:nvSpPr>
        <p:spPr>
          <a:ln/>
        </p:spPr>
      </p:sp>
      <p:sp>
        <p:nvSpPr>
          <p:cNvPr id="30722" name="Espace réservé des commentaires 2"/>
          <p:cNvSpPr>
            <a:spLocks noGrp="1"/>
          </p:cNvSpPr>
          <p:nvPr>
            <p:ph type="body" idx="1"/>
          </p:nvPr>
        </p:nvSpPr>
        <p:spPr>
          <a:noFill/>
          <a:ln/>
        </p:spPr>
        <p:txBody>
          <a:bodyPr/>
          <a:lstStyle/>
          <a:p>
            <a:endParaRPr lang="fr-FR" smtClean="0">
              <a:latin typeface="Arial" charset="0"/>
              <a:ea typeface="ＭＳ Ｐゴシック"/>
              <a:cs typeface="ＭＳ Ｐゴシック"/>
            </a:endParaRPr>
          </a:p>
        </p:txBody>
      </p:sp>
      <p:sp>
        <p:nvSpPr>
          <p:cNvPr id="30723" name="Espace réservé du numéro de diapositive 3"/>
          <p:cNvSpPr txBox="1">
            <a:spLocks noGrp="1"/>
          </p:cNvSpPr>
          <p:nvPr/>
        </p:nvSpPr>
        <p:spPr bwMode="auto">
          <a:xfrm>
            <a:off x="3849688" y="9431338"/>
            <a:ext cx="2946400" cy="496887"/>
          </a:xfrm>
          <a:prstGeom prst="rect">
            <a:avLst/>
          </a:prstGeom>
          <a:noFill/>
          <a:ln w="9525">
            <a:noFill/>
            <a:miter lim="800000"/>
            <a:headEnd/>
            <a:tailEnd/>
          </a:ln>
        </p:spPr>
        <p:txBody>
          <a:bodyPr lIns="89675" tIns="44838" rIns="89675" bIns="44838" anchor="b"/>
          <a:lstStyle/>
          <a:p>
            <a:pPr algn="r" defTabSz="896938"/>
            <a:fld id="{73BAA19B-6CF6-4B7A-90DD-BB482C809B23}" type="slidenum">
              <a:rPr lang="en-US" sz="1200">
                <a:solidFill>
                  <a:schemeClr val="tx1"/>
                </a:solidFill>
              </a:rPr>
              <a:pPr algn="r" defTabSz="896938"/>
              <a:t>1</a:t>
            </a:fld>
            <a:endParaRPr lang="en-US" sz="120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9925" y="9405938"/>
            <a:ext cx="36388675" cy="6491287"/>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6421438" y="17159288"/>
            <a:ext cx="29965650" cy="77374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2139950" y="7065963"/>
            <a:ext cx="38528625" cy="199834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7213" y="1212850"/>
            <a:ext cx="9631362" cy="258365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39950" y="1212850"/>
            <a:ext cx="28744863" cy="25836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3210640" y="9406438"/>
            <a:ext cx="36387246" cy="6490569"/>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6421279" y="17158652"/>
            <a:ext cx="29965968" cy="7738216"/>
          </a:xfrm>
        </p:spPr>
        <p:txBody>
          <a:bodyPr/>
          <a:lstStyle>
            <a:lvl1pPr marL="0" indent="0" algn="ctr">
              <a:buNone/>
              <a:defRPr>
                <a:solidFill>
                  <a:schemeClr val="tx1">
                    <a:tint val="75000"/>
                  </a:schemeClr>
                </a:solidFill>
              </a:defRPr>
            </a:lvl1pPr>
            <a:lvl2pPr marL="2086571" indent="0" algn="ctr">
              <a:buNone/>
              <a:defRPr>
                <a:solidFill>
                  <a:schemeClr val="tx1">
                    <a:tint val="75000"/>
                  </a:schemeClr>
                </a:solidFill>
              </a:defRPr>
            </a:lvl2pPr>
            <a:lvl3pPr marL="4173160" indent="0" algn="ctr">
              <a:buNone/>
              <a:defRPr>
                <a:solidFill>
                  <a:schemeClr val="tx1">
                    <a:tint val="75000"/>
                  </a:schemeClr>
                </a:solidFill>
              </a:defRPr>
            </a:lvl3pPr>
            <a:lvl4pPr marL="6259731" indent="0" algn="ctr">
              <a:buNone/>
              <a:defRPr>
                <a:solidFill>
                  <a:schemeClr val="tx1">
                    <a:tint val="75000"/>
                  </a:schemeClr>
                </a:solidFill>
              </a:defRPr>
            </a:lvl4pPr>
            <a:lvl5pPr marL="8346307" indent="0" algn="ctr">
              <a:buNone/>
              <a:defRPr>
                <a:solidFill>
                  <a:schemeClr val="tx1">
                    <a:tint val="75000"/>
                  </a:schemeClr>
                </a:solidFill>
              </a:defRPr>
            </a:lvl5pPr>
            <a:lvl6pPr marL="10432892" indent="0" algn="ctr">
              <a:buNone/>
              <a:defRPr>
                <a:solidFill>
                  <a:schemeClr val="tx1">
                    <a:tint val="75000"/>
                  </a:schemeClr>
                </a:solidFill>
              </a:defRPr>
            </a:lvl6pPr>
            <a:lvl7pPr marL="12519463" indent="0" algn="ctr">
              <a:buNone/>
              <a:defRPr>
                <a:solidFill>
                  <a:schemeClr val="tx1">
                    <a:tint val="75000"/>
                  </a:schemeClr>
                </a:solidFill>
              </a:defRPr>
            </a:lvl7pPr>
            <a:lvl8pPr marL="14606038" indent="0" algn="ctr">
              <a:buNone/>
              <a:defRPr>
                <a:solidFill>
                  <a:schemeClr val="tx1">
                    <a:tint val="75000"/>
                  </a:schemeClr>
                </a:solidFill>
              </a:defRPr>
            </a:lvl8pPr>
            <a:lvl9pPr marL="16692623"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2AA97A9-F41C-45BB-A3D8-EDC90FFA6F3C}" type="datetimeFigureOut">
              <a:rPr lang="fr-FR"/>
              <a:pPr>
                <a:defRPr/>
              </a:pPr>
              <a:t>12/09/2011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0CAB863-B105-4191-B2DA-6B3E20237A52}"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F76AEE1D-F049-45A5-986E-D5BBD66AA903}" type="datetimeFigureOut">
              <a:rPr lang="fr-FR"/>
              <a:pPr>
                <a:defRPr/>
              </a:pPr>
              <a:t>12/09/2011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A01D8BD-6B1C-4FE6-B996-829E8D77FD8E}"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3381579" y="19457708"/>
            <a:ext cx="36387246" cy="6013939"/>
          </a:xfrm>
        </p:spPr>
        <p:txBody>
          <a:bodyPr anchor="t"/>
          <a:lstStyle>
            <a:lvl1pPr algn="l">
              <a:defRPr sz="183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3381579" y="12833952"/>
            <a:ext cx="36387246" cy="6623742"/>
          </a:xfrm>
        </p:spPr>
        <p:txBody>
          <a:bodyPr anchor="b"/>
          <a:lstStyle>
            <a:lvl1pPr marL="0" indent="0">
              <a:buNone/>
              <a:defRPr sz="9100">
                <a:solidFill>
                  <a:schemeClr val="tx1">
                    <a:tint val="75000"/>
                  </a:schemeClr>
                </a:solidFill>
              </a:defRPr>
            </a:lvl1pPr>
            <a:lvl2pPr marL="2086571" indent="0">
              <a:buNone/>
              <a:defRPr sz="8200">
                <a:solidFill>
                  <a:schemeClr val="tx1">
                    <a:tint val="75000"/>
                  </a:schemeClr>
                </a:solidFill>
              </a:defRPr>
            </a:lvl2pPr>
            <a:lvl3pPr marL="4173160" indent="0">
              <a:buNone/>
              <a:defRPr sz="7300">
                <a:solidFill>
                  <a:schemeClr val="tx1">
                    <a:tint val="75000"/>
                  </a:schemeClr>
                </a:solidFill>
              </a:defRPr>
            </a:lvl3pPr>
            <a:lvl4pPr marL="6259731" indent="0">
              <a:buNone/>
              <a:defRPr sz="6400">
                <a:solidFill>
                  <a:schemeClr val="tx1">
                    <a:tint val="75000"/>
                  </a:schemeClr>
                </a:solidFill>
              </a:defRPr>
            </a:lvl4pPr>
            <a:lvl5pPr marL="8346307" indent="0">
              <a:buNone/>
              <a:defRPr sz="6400">
                <a:solidFill>
                  <a:schemeClr val="tx1">
                    <a:tint val="75000"/>
                  </a:schemeClr>
                </a:solidFill>
              </a:defRPr>
            </a:lvl5pPr>
            <a:lvl6pPr marL="10432892" indent="0">
              <a:buNone/>
              <a:defRPr sz="6400">
                <a:solidFill>
                  <a:schemeClr val="tx1">
                    <a:tint val="75000"/>
                  </a:schemeClr>
                </a:solidFill>
              </a:defRPr>
            </a:lvl6pPr>
            <a:lvl7pPr marL="12519463" indent="0">
              <a:buNone/>
              <a:defRPr sz="6400">
                <a:solidFill>
                  <a:schemeClr val="tx1">
                    <a:tint val="75000"/>
                  </a:schemeClr>
                </a:solidFill>
              </a:defRPr>
            </a:lvl7pPr>
            <a:lvl8pPr marL="14606038" indent="0">
              <a:buNone/>
              <a:defRPr sz="6400">
                <a:solidFill>
                  <a:schemeClr val="tx1">
                    <a:tint val="75000"/>
                  </a:schemeClr>
                </a:solidFill>
              </a:defRPr>
            </a:lvl8pPr>
            <a:lvl9pPr marL="16692623" indent="0">
              <a:buNone/>
              <a:defRPr sz="6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224C72E-F3E5-486B-903A-A6CBF243A0F6}" type="datetimeFigureOut">
              <a:rPr lang="fr-FR"/>
              <a:pPr>
                <a:defRPr/>
              </a:pPr>
              <a:t>12/09/2011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15507F2-FF62-443D-BAAC-894C0222CEE3}"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140426" y="7065334"/>
            <a:ext cx="18907099" cy="19983384"/>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1761000" y="7065334"/>
            <a:ext cx="18907099" cy="19983384"/>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39EB5F29-8D45-4EE4-A1E3-1CA2715A5B3B}" type="datetimeFigureOut">
              <a:rPr lang="fr-FR"/>
              <a:pPr>
                <a:defRPr/>
              </a:pPr>
              <a:t>12/09/2011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9F42C65-BCE9-413F-8E7E-549139D9D543}"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2140426" y="6777950"/>
            <a:ext cx="18914533" cy="2824727"/>
          </a:xfrm>
        </p:spPr>
        <p:txBody>
          <a:bodyPr anchor="b"/>
          <a:lstStyle>
            <a:lvl1pPr marL="0" indent="0">
              <a:buNone/>
              <a:defRPr sz="11000" b="1"/>
            </a:lvl1pPr>
            <a:lvl2pPr marL="2086571" indent="0">
              <a:buNone/>
              <a:defRPr sz="9100" b="1"/>
            </a:lvl2pPr>
            <a:lvl3pPr marL="4173160" indent="0">
              <a:buNone/>
              <a:defRPr sz="8200" b="1"/>
            </a:lvl3pPr>
            <a:lvl4pPr marL="6259731" indent="0">
              <a:buNone/>
              <a:defRPr sz="7300" b="1"/>
            </a:lvl4pPr>
            <a:lvl5pPr marL="8346307" indent="0">
              <a:buNone/>
              <a:defRPr sz="7300" b="1"/>
            </a:lvl5pPr>
            <a:lvl6pPr marL="10432892" indent="0">
              <a:buNone/>
              <a:defRPr sz="7300" b="1"/>
            </a:lvl6pPr>
            <a:lvl7pPr marL="12519463" indent="0">
              <a:buNone/>
              <a:defRPr sz="7300" b="1"/>
            </a:lvl7pPr>
            <a:lvl8pPr marL="14606038" indent="0">
              <a:buNone/>
              <a:defRPr sz="7300" b="1"/>
            </a:lvl8pPr>
            <a:lvl9pPr marL="16692623" indent="0">
              <a:buNone/>
              <a:defRPr sz="73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2140426" y="9602677"/>
            <a:ext cx="1891453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21746157" y="6777950"/>
            <a:ext cx="18921963" cy="2824727"/>
          </a:xfrm>
        </p:spPr>
        <p:txBody>
          <a:bodyPr anchor="b"/>
          <a:lstStyle>
            <a:lvl1pPr marL="0" indent="0">
              <a:buNone/>
              <a:defRPr sz="11000" b="1"/>
            </a:lvl1pPr>
            <a:lvl2pPr marL="2086571" indent="0">
              <a:buNone/>
              <a:defRPr sz="9100" b="1"/>
            </a:lvl2pPr>
            <a:lvl3pPr marL="4173160" indent="0">
              <a:buNone/>
              <a:defRPr sz="8200" b="1"/>
            </a:lvl3pPr>
            <a:lvl4pPr marL="6259731" indent="0">
              <a:buNone/>
              <a:defRPr sz="7300" b="1"/>
            </a:lvl4pPr>
            <a:lvl5pPr marL="8346307" indent="0">
              <a:buNone/>
              <a:defRPr sz="7300" b="1"/>
            </a:lvl5pPr>
            <a:lvl6pPr marL="10432892" indent="0">
              <a:buNone/>
              <a:defRPr sz="7300" b="1"/>
            </a:lvl6pPr>
            <a:lvl7pPr marL="12519463" indent="0">
              <a:buNone/>
              <a:defRPr sz="7300" b="1"/>
            </a:lvl7pPr>
            <a:lvl8pPr marL="14606038" indent="0">
              <a:buNone/>
              <a:defRPr sz="7300" b="1"/>
            </a:lvl8pPr>
            <a:lvl9pPr marL="16692623" indent="0">
              <a:buNone/>
              <a:defRPr sz="73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21746157" y="9602677"/>
            <a:ext cx="1892196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6EAFE1E-1164-46BC-9B85-4EA899EC60B5}" type="datetimeFigureOut">
              <a:rPr lang="fr-FR"/>
              <a:pPr>
                <a:defRPr/>
              </a:pPr>
              <a:t>12/09/2011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10FCC74F-EB40-4A03-AAFC-F10F68AD89E8}"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473DAD15-5507-47F1-8F67-28CA32571425}" type="datetimeFigureOut">
              <a:rPr lang="fr-FR"/>
              <a:pPr>
                <a:defRPr/>
              </a:pPr>
              <a:t>12/09/2011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F8570026-E44E-43F0-9447-3CBCB231B25A}"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BE243599-A615-49D5-A7AB-C1486A5FA9D5}" type="datetimeFigureOut">
              <a:rPr lang="fr-FR"/>
              <a:pPr>
                <a:defRPr/>
              </a:pPr>
              <a:t>12/09/2011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B6A760B9-11C0-45E9-9C24-9D0631EAE889}"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140428" y="1205591"/>
            <a:ext cx="14083710" cy="5130774"/>
          </a:xfrm>
        </p:spPr>
        <p:txBody>
          <a:bodyPr anchor="b"/>
          <a:lstStyle>
            <a:lvl1pPr algn="l">
              <a:defRPr sz="9100" b="1"/>
            </a:lvl1pPr>
          </a:lstStyle>
          <a:p>
            <a:r>
              <a:rPr lang="fr-FR" smtClean="0"/>
              <a:t>Cliquez pour modifier le style du titre</a:t>
            </a:r>
            <a:endParaRPr lang="fr-FR"/>
          </a:p>
        </p:txBody>
      </p:sp>
      <p:sp>
        <p:nvSpPr>
          <p:cNvPr id="3" name="Espace réservé du contenu 2"/>
          <p:cNvSpPr>
            <a:spLocks noGrp="1"/>
          </p:cNvSpPr>
          <p:nvPr>
            <p:ph idx="1"/>
          </p:nvPr>
        </p:nvSpPr>
        <p:spPr>
          <a:xfrm>
            <a:off x="16736944" y="1205598"/>
            <a:ext cx="23931155" cy="2584312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2140428" y="6336367"/>
            <a:ext cx="14083710" cy="20712346"/>
          </a:xfrm>
        </p:spPr>
        <p:txBody>
          <a:bodyPr/>
          <a:lstStyle>
            <a:lvl1pPr marL="0" indent="0">
              <a:buNone/>
              <a:defRPr sz="6400"/>
            </a:lvl1pPr>
            <a:lvl2pPr marL="2086571" indent="0">
              <a:buNone/>
              <a:defRPr sz="5500"/>
            </a:lvl2pPr>
            <a:lvl3pPr marL="4173160" indent="0">
              <a:buNone/>
              <a:defRPr sz="4600"/>
            </a:lvl3pPr>
            <a:lvl4pPr marL="6259731" indent="0">
              <a:buNone/>
              <a:defRPr sz="4100"/>
            </a:lvl4pPr>
            <a:lvl5pPr marL="8346307" indent="0">
              <a:buNone/>
              <a:defRPr sz="4100"/>
            </a:lvl5pPr>
            <a:lvl6pPr marL="10432892" indent="0">
              <a:buNone/>
              <a:defRPr sz="4100"/>
            </a:lvl6pPr>
            <a:lvl7pPr marL="12519463" indent="0">
              <a:buNone/>
              <a:defRPr sz="4100"/>
            </a:lvl7pPr>
            <a:lvl8pPr marL="14606038" indent="0">
              <a:buNone/>
              <a:defRPr sz="4100"/>
            </a:lvl8pPr>
            <a:lvl9pPr marL="16692623" indent="0">
              <a:buNone/>
              <a:defRPr sz="41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FD4FB4B-74A4-4906-A8B3-08D8FDA8514A}" type="datetimeFigureOut">
              <a:rPr lang="fr-FR"/>
              <a:pPr>
                <a:defRPr/>
              </a:pPr>
              <a:t>12/09/2011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F962F45-B249-47D6-A613-84D41CBA1D66}"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2139950" y="7065963"/>
            <a:ext cx="38528625" cy="19983450"/>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0771" y="21195982"/>
            <a:ext cx="25685115" cy="2502306"/>
          </a:xfrm>
        </p:spPr>
        <p:txBody>
          <a:bodyPr anchor="b"/>
          <a:lstStyle>
            <a:lvl1pPr algn="l">
              <a:defRPr sz="91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8390771" y="2705572"/>
            <a:ext cx="25685115" cy="18167985"/>
          </a:xfrm>
        </p:spPr>
        <p:txBody>
          <a:bodyPr rtlCol="0">
            <a:normAutofit/>
          </a:bodyPr>
          <a:lstStyle>
            <a:lvl1pPr marL="0" indent="0">
              <a:buNone/>
              <a:defRPr sz="14600"/>
            </a:lvl1pPr>
            <a:lvl2pPr marL="2086571" indent="0">
              <a:buNone/>
              <a:defRPr sz="12800"/>
            </a:lvl2pPr>
            <a:lvl3pPr marL="4173160" indent="0">
              <a:buNone/>
              <a:defRPr sz="11000"/>
            </a:lvl3pPr>
            <a:lvl4pPr marL="6259731" indent="0">
              <a:buNone/>
              <a:defRPr sz="9100"/>
            </a:lvl4pPr>
            <a:lvl5pPr marL="8346307" indent="0">
              <a:buNone/>
              <a:defRPr sz="9100"/>
            </a:lvl5pPr>
            <a:lvl6pPr marL="10432892" indent="0">
              <a:buNone/>
              <a:defRPr sz="9100"/>
            </a:lvl6pPr>
            <a:lvl7pPr marL="12519463" indent="0">
              <a:buNone/>
              <a:defRPr sz="9100"/>
            </a:lvl7pPr>
            <a:lvl8pPr marL="14606038" indent="0">
              <a:buNone/>
              <a:defRPr sz="9100"/>
            </a:lvl8pPr>
            <a:lvl9pPr marL="16692623" indent="0">
              <a:buNone/>
              <a:defRPr sz="9100"/>
            </a:lvl9pPr>
          </a:lstStyle>
          <a:p>
            <a:pPr lvl="0"/>
            <a:endParaRPr lang="fr-FR" noProof="0"/>
          </a:p>
        </p:txBody>
      </p:sp>
      <p:sp>
        <p:nvSpPr>
          <p:cNvPr id="4" name="Espace réservé du texte 3"/>
          <p:cNvSpPr>
            <a:spLocks noGrp="1"/>
          </p:cNvSpPr>
          <p:nvPr>
            <p:ph type="body" sz="half" idx="2"/>
          </p:nvPr>
        </p:nvSpPr>
        <p:spPr>
          <a:xfrm>
            <a:off x="8390771" y="23698288"/>
            <a:ext cx="25685115" cy="3553689"/>
          </a:xfrm>
        </p:spPr>
        <p:txBody>
          <a:bodyPr/>
          <a:lstStyle>
            <a:lvl1pPr marL="0" indent="0">
              <a:buNone/>
              <a:defRPr sz="6400"/>
            </a:lvl1pPr>
            <a:lvl2pPr marL="2086571" indent="0">
              <a:buNone/>
              <a:defRPr sz="5500"/>
            </a:lvl2pPr>
            <a:lvl3pPr marL="4173160" indent="0">
              <a:buNone/>
              <a:defRPr sz="4600"/>
            </a:lvl3pPr>
            <a:lvl4pPr marL="6259731" indent="0">
              <a:buNone/>
              <a:defRPr sz="4100"/>
            </a:lvl4pPr>
            <a:lvl5pPr marL="8346307" indent="0">
              <a:buNone/>
              <a:defRPr sz="4100"/>
            </a:lvl5pPr>
            <a:lvl6pPr marL="10432892" indent="0">
              <a:buNone/>
              <a:defRPr sz="4100"/>
            </a:lvl6pPr>
            <a:lvl7pPr marL="12519463" indent="0">
              <a:buNone/>
              <a:defRPr sz="4100"/>
            </a:lvl7pPr>
            <a:lvl8pPr marL="14606038" indent="0">
              <a:buNone/>
              <a:defRPr sz="4100"/>
            </a:lvl8pPr>
            <a:lvl9pPr marL="16692623" indent="0">
              <a:buNone/>
              <a:defRPr sz="41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D06B60A-3671-4945-80C1-78945BD6D87F}" type="datetimeFigureOut">
              <a:rPr lang="fr-FR"/>
              <a:pPr>
                <a:defRPr/>
              </a:pPr>
              <a:t>12/09/2011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20D896F-D853-4379-95F5-D4AD21832936}"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F6F58808-B36D-4B51-9895-17820127E22E}" type="datetimeFigureOut">
              <a:rPr lang="fr-FR"/>
              <a:pPr>
                <a:defRPr/>
              </a:pPr>
              <a:t>12/09/2011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BDB7BAC-14B3-4FA6-850C-5BFC610E2E1B}"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1036181" y="1212605"/>
            <a:ext cx="9631918" cy="2583610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140426" y="1212605"/>
            <a:ext cx="28182279" cy="2583610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FEA9BEE-14E3-4646-8A3F-9B6F63CC1225}" type="datetimeFigureOut">
              <a:rPr lang="fr-FR"/>
              <a:pPr>
                <a:defRPr/>
              </a:pPr>
              <a:t>12/09/2011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36700EC-E55C-47CA-978E-7C05855F4158}"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p:spPr>
        <p:txBody>
          <a:bodyPr/>
          <a:lstStyle/>
          <a:p>
            <a:r>
              <a:rPr lang="en-US"/>
              <a:t>Click to edit Master title style</a:t>
            </a:r>
            <a:endParaRPr lang="fr-FR"/>
          </a:p>
        </p:txBody>
      </p:sp>
      <p:sp>
        <p:nvSpPr>
          <p:cNvPr id="3" name="Table Placeholder 2"/>
          <p:cNvSpPr>
            <a:spLocks noGrp="1"/>
          </p:cNvSpPr>
          <p:nvPr>
            <p:ph type="tbl" idx="1"/>
          </p:nvPr>
        </p:nvSpPr>
        <p:spPr>
          <a:xfrm>
            <a:off x="2139950" y="7065963"/>
            <a:ext cx="38528625" cy="19983450"/>
          </a:xfrm>
        </p:spPr>
        <p:txBody>
          <a:bodyPr/>
          <a:lstStyle/>
          <a:p>
            <a:pPr lvl="0"/>
            <a:endParaRPr lang="fr-FR" noProof="0"/>
          </a:p>
        </p:txBody>
      </p:sp>
      <p:sp>
        <p:nvSpPr>
          <p:cNvPr id="4" name="Espace réservé de la date 3"/>
          <p:cNvSpPr>
            <a:spLocks noGrp="1"/>
          </p:cNvSpPr>
          <p:nvPr>
            <p:ph type="dt" sz="half" idx="10"/>
          </p:nvPr>
        </p:nvSpPr>
        <p:spPr/>
        <p:txBody>
          <a:bodyPr/>
          <a:lstStyle>
            <a:lvl1pPr>
              <a:defRPr/>
            </a:lvl1pPr>
          </a:lstStyle>
          <a:p>
            <a:pPr>
              <a:defRPr/>
            </a:pPr>
            <a:fld id="{B64D21BC-3F5C-44F5-9376-F137CA86B032}" type="datetimeFigureOut">
              <a:rPr lang="fr-FR"/>
              <a:pPr>
                <a:defRPr/>
              </a:pPr>
              <a:t>12/09/2011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7B36D26-EB94-4C5D-A1B2-8A7C3968EF8E}"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375" y="19457988"/>
            <a:ext cx="36387088" cy="60134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381375" y="12833350"/>
            <a:ext cx="36387088" cy="6624638"/>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2139950" y="7065963"/>
            <a:ext cx="19188113" cy="1998345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480463" y="7065963"/>
            <a:ext cx="19188112" cy="1998345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39950" y="6778625"/>
            <a:ext cx="18915063" cy="2824163"/>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39950" y="9602788"/>
            <a:ext cx="18915063" cy="174466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1745575" y="6778625"/>
            <a:ext cx="18923000" cy="2824163"/>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1745575" y="9602788"/>
            <a:ext cx="18923000" cy="174466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9950" y="1204913"/>
            <a:ext cx="14084300" cy="51308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737013" y="1204913"/>
            <a:ext cx="23931562" cy="25844500"/>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39950" y="6335713"/>
            <a:ext cx="14084300" cy="2071370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1525" y="21196300"/>
            <a:ext cx="25684163" cy="2501900"/>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391525" y="2705100"/>
            <a:ext cx="25684163" cy="18168938"/>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391525" y="23698200"/>
            <a:ext cx="25684163" cy="355441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p:cNvSpPr txBox="1">
            <a:spLocks noChangeArrowheads="1"/>
          </p:cNvSpPr>
          <p:nvPr/>
        </p:nvSpPr>
        <p:spPr bwMode="auto">
          <a:xfrm>
            <a:off x="14565313" y="5676900"/>
            <a:ext cx="13662025" cy="1012825"/>
          </a:xfrm>
          <a:prstGeom prst="rect">
            <a:avLst/>
          </a:prstGeom>
          <a:noFill/>
          <a:ln w="9525">
            <a:noFill/>
            <a:miter lim="800000"/>
            <a:headEnd/>
            <a:tailEnd/>
          </a:ln>
          <a:effectLst/>
        </p:spPr>
        <p:txBody>
          <a:bodyPr lIns="173993" tIns="86996" rIns="173993" bIns="86996">
            <a:spAutoFit/>
          </a:bodyPr>
          <a:lstStyle>
            <a:lvl1pPr defTabSz="4175125" eaLnBrk="0" hangingPunct="0">
              <a:defRPr sz="20200">
                <a:solidFill>
                  <a:schemeClr val="tx2"/>
                </a:solidFill>
                <a:latin typeface="Arial" charset="0"/>
                <a:ea typeface="ＭＳ Ｐゴシック" pitchFamily="-65" charset="-128"/>
              </a:defRPr>
            </a:lvl1pPr>
            <a:lvl2pPr marL="37931725" indent="-37474525" defTabSz="4175125" eaLnBrk="0" hangingPunct="0">
              <a:defRPr sz="20200">
                <a:solidFill>
                  <a:schemeClr val="tx2"/>
                </a:solidFill>
                <a:latin typeface="Arial" charset="0"/>
                <a:ea typeface="ＭＳ Ｐゴシック" pitchFamily="-65" charset="-128"/>
              </a:defRPr>
            </a:lvl2pPr>
            <a:lvl3pPr eaLnBrk="0" hangingPunct="0">
              <a:defRPr sz="20200">
                <a:solidFill>
                  <a:schemeClr val="tx2"/>
                </a:solidFill>
                <a:latin typeface="Arial" charset="0"/>
                <a:ea typeface="ＭＳ Ｐゴシック" pitchFamily="-65" charset="-128"/>
              </a:defRPr>
            </a:lvl3pPr>
            <a:lvl4pPr eaLnBrk="0" hangingPunct="0">
              <a:defRPr sz="20200">
                <a:solidFill>
                  <a:schemeClr val="tx2"/>
                </a:solidFill>
                <a:latin typeface="Arial" charset="0"/>
                <a:ea typeface="ＭＳ Ｐゴシック" pitchFamily="-65" charset="-128"/>
              </a:defRPr>
            </a:lvl4pPr>
            <a:lvl5pPr eaLnBrk="0" hangingPunct="0">
              <a:defRPr sz="20200">
                <a:solidFill>
                  <a:schemeClr val="tx2"/>
                </a:solidFill>
                <a:latin typeface="Arial" charset="0"/>
                <a:ea typeface="ＭＳ Ｐゴシック" pitchFamily="-65" charset="-128"/>
              </a:defRPr>
            </a:lvl5pPr>
            <a:lvl6pPr marL="457200" eaLnBrk="0" fontAlgn="base" hangingPunct="0">
              <a:spcBef>
                <a:spcPct val="0"/>
              </a:spcBef>
              <a:spcAft>
                <a:spcPct val="0"/>
              </a:spcAft>
              <a:defRPr sz="20200">
                <a:solidFill>
                  <a:schemeClr val="tx2"/>
                </a:solidFill>
                <a:latin typeface="Arial" charset="0"/>
                <a:ea typeface="ＭＳ Ｐゴシック" pitchFamily="-65" charset="-128"/>
              </a:defRPr>
            </a:lvl6pPr>
            <a:lvl7pPr marL="914400" eaLnBrk="0" fontAlgn="base" hangingPunct="0">
              <a:spcBef>
                <a:spcPct val="0"/>
              </a:spcBef>
              <a:spcAft>
                <a:spcPct val="0"/>
              </a:spcAft>
              <a:defRPr sz="20200">
                <a:solidFill>
                  <a:schemeClr val="tx2"/>
                </a:solidFill>
                <a:latin typeface="Arial" charset="0"/>
                <a:ea typeface="ＭＳ Ｐゴシック" pitchFamily="-65" charset="-128"/>
              </a:defRPr>
            </a:lvl7pPr>
            <a:lvl8pPr marL="1371600" eaLnBrk="0" fontAlgn="base" hangingPunct="0">
              <a:spcBef>
                <a:spcPct val="0"/>
              </a:spcBef>
              <a:spcAft>
                <a:spcPct val="0"/>
              </a:spcAft>
              <a:defRPr sz="20200">
                <a:solidFill>
                  <a:schemeClr val="tx2"/>
                </a:solidFill>
                <a:latin typeface="Arial" charset="0"/>
                <a:ea typeface="ＭＳ Ｐゴシック" pitchFamily="-65" charset="-128"/>
              </a:defRPr>
            </a:lvl8pPr>
            <a:lvl9pPr marL="1828800" eaLnBrk="0" fontAlgn="base" hangingPunct="0">
              <a:spcBef>
                <a:spcPct val="0"/>
              </a:spcBef>
              <a:spcAft>
                <a:spcPct val="0"/>
              </a:spcAft>
              <a:defRPr sz="20200">
                <a:solidFill>
                  <a:schemeClr val="tx2"/>
                </a:solidFill>
                <a:latin typeface="Arial" charset="0"/>
                <a:ea typeface="ＭＳ Ｐゴシック" pitchFamily="-65" charset="-128"/>
              </a:defRPr>
            </a:lvl9pPr>
          </a:lstStyle>
          <a:p>
            <a:pPr algn="ctr" eaLnBrk="1" hangingPunct="1">
              <a:spcBef>
                <a:spcPct val="50000"/>
              </a:spcBef>
              <a:defRPr/>
            </a:pPr>
            <a:endParaRPr lang="nl-NL" sz="5500" smtClean="0">
              <a:cs typeface="+mn-cs"/>
            </a:endParaRPr>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defTabSz="4175125" rtl="0" eaLnBrk="0" fontAlgn="base" hangingPunct="0">
        <a:spcBef>
          <a:spcPct val="0"/>
        </a:spcBef>
        <a:spcAft>
          <a:spcPct val="0"/>
        </a:spcAft>
        <a:defRPr sz="12400" b="1">
          <a:solidFill>
            <a:schemeClr val="bg1"/>
          </a:solidFill>
          <a:latin typeface="+mj-lt"/>
          <a:ea typeface="ＭＳ Ｐゴシック" pitchFamily="-65" charset="-128"/>
          <a:cs typeface="ＭＳ Ｐゴシック" pitchFamily="-65" charset="-128"/>
        </a:defRPr>
      </a:lvl1pPr>
      <a:lvl2pPr algn="ctr" defTabSz="4175125" rtl="0" eaLnBrk="0" fontAlgn="base" hangingPunct="0">
        <a:spcBef>
          <a:spcPct val="0"/>
        </a:spcBef>
        <a:spcAft>
          <a:spcPct val="0"/>
        </a:spcAft>
        <a:defRPr sz="12400" b="1">
          <a:solidFill>
            <a:schemeClr val="bg1"/>
          </a:solidFill>
          <a:latin typeface="Arial" pitchFamily="-65" charset="0"/>
          <a:ea typeface="ＭＳ Ｐゴシック" pitchFamily="-65" charset="-128"/>
          <a:cs typeface="ＭＳ Ｐゴシック" pitchFamily="-65" charset="-128"/>
        </a:defRPr>
      </a:lvl2pPr>
      <a:lvl3pPr algn="ctr" defTabSz="4175125" rtl="0" eaLnBrk="0" fontAlgn="base" hangingPunct="0">
        <a:spcBef>
          <a:spcPct val="0"/>
        </a:spcBef>
        <a:spcAft>
          <a:spcPct val="0"/>
        </a:spcAft>
        <a:defRPr sz="12400" b="1">
          <a:solidFill>
            <a:schemeClr val="bg1"/>
          </a:solidFill>
          <a:latin typeface="Arial" pitchFamily="-65" charset="0"/>
          <a:ea typeface="ＭＳ Ｐゴシック" pitchFamily="-65" charset="-128"/>
          <a:cs typeface="ＭＳ Ｐゴシック" pitchFamily="-65" charset="-128"/>
        </a:defRPr>
      </a:lvl3pPr>
      <a:lvl4pPr algn="ctr" defTabSz="4175125" rtl="0" eaLnBrk="0" fontAlgn="base" hangingPunct="0">
        <a:spcBef>
          <a:spcPct val="0"/>
        </a:spcBef>
        <a:spcAft>
          <a:spcPct val="0"/>
        </a:spcAft>
        <a:defRPr sz="12400" b="1">
          <a:solidFill>
            <a:schemeClr val="bg1"/>
          </a:solidFill>
          <a:latin typeface="Arial" pitchFamily="-65" charset="0"/>
          <a:ea typeface="ＭＳ Ｐゴシック" pitchFamily="-65" charset="-128"/>
          <a:cs typeface="ＭＳ Ｐゴシック" pitchFamily="-65" charset="-128"/>
        </a:defRPr>
      </a:lvl4pPr>
      <a:lvl5pPr algn="ctr" defTabSz="4175125" rtl="0" eaLnBrk="0" fontAlgn="base" hangingPunct="0">
        <a:spcBef>
          <a:spcPct val="0"/>
        </a:spcBef>
        <a:spcAft>
          <a:spcPct val="0"/>
        </a:spcAft>
        <a:defRPr sz="12400" b="1">
          <a:solidFill>
            <a:schemeClr val="bg1"/>
          </a:solidFill>
          <a:latin typeface="Arial" pitchFamily="-65" charset="0"/>
          <a:ea typeface="ＭＳ Ｐゴシック" pitchFamily="-65" charset="-128"/>
          <a:cs typeface="ＭＳ Ｐゴシック" pitchFamily="-65" charset="-128"/>
        </a:defRPr>
      </a:lvl5pPr>
      <a:lvl6pPr marL="457200" algn="ctr" defTabSz="4175125" rtl="0" fontAlgn="base">
        <a:spcBef>
          <a:spcPct val="0"/>
        </a:spcBef>
        <a:spcAft>
          <a:spcPct val="0"/>
        </a:spcAft>
        <a:defRPr sz="12400" b="1">
          <a:solidFill>
            <a:schemeClr val="bg1"/>
          </a:solidFill>
          <a:latin typeface="Arial" pitchFamily="-65" charset="0"/>
        </a:defRPr>
      </a:lvl6pPr>
      <a:lvl7pPr marL="914400" algn="ctr" defTabSz="4175125" rtl="0" fontAlgn="base">
        <a:spcBef>
          <a:spcPct val="0"/>
        </a:spcBef>
        <a:spcAft>
          <a:spcPct val="0"/>
        </a:spcAft>
        <a:defRPr sz="12400" b="1">
          <a:solidFill>
            <a:schemeClr val="bg1"/>
          </a:solidFill>
          <a:latin typeface="Arial" pitchFamily="-65" charset="0"/>
        </a:defRPr>
      </a:lvl7pPr>
      <a:lvl8pPr marL="1371600" algn="ctr" defTabSz="4175125" rtl="0" fontAlgn="base">
        <a:spcBef>
          <a:spcPct val="0"/>
        </a:spcBef>
        <a:spcAft>
          <a:spcPct val="0"/>
        </a:spcAft>
        <a:defRPr sz="12400" b="1">
          <a:solidFill>
            <a:schemeClr val="bg1"/>
          </a:solidFill>
          <a:latin typeface="Arial" pitchFamily="-65" charset="0"/>
        </a:defRPr>
      </a:lvl8pPr>
      <a:lvl9pPr marL="1828800" algn="ctr" defTabSz="4175125" rtl="0" fontAlgn="base">
        <a:spcBef>
          <a:spcPct val="0"/>
        </a:spcBef>
        <a:spcAft>
          <a:spcPct val="0"/>
        </a:spcAft>
        <a:defRPr sz="12400" b="1">
          <a:solidFill>
            <a:schemeClr val="bg1"/>
          </a:solidFill>
          <a:latin typeface="Arial" pitchFamily="-65" charset="0"/>
        </a:defRPr>
      </a:lvl9pPr>
    </p:titleStyle>
    <p:bodyStyle>
      <a:lvl1pPr marL="1565275" indent="-1565275" algn="l" defTabSz="4175125" rtl="0" eaLnBrk="0" fontAlgn="base" hangingPunct="0">
        <a:spcBef>
          <a:spcPct val="20000"/>
        </a:spcBef>
        <a:spcAft>
          <a:spcPct val="0"/>
        </a:spcAft>
        <a:defRPr sz="3200">
          <a:solidFill>
            <a:schemeClr val="tx1"/>
          </a:solidFill>
          <a:latin typeface="+mn-lt"/>
          <a:ea typeface="ＭＳ Ｐゴシック" pitchFamily="-65" charset="-128"/>
          <a:cs typeface="ＭＳ Ｐゴシック" pitchFamily="-65" charset="-128"/>
        </a:defRPr>
      </a:lvl1pPr>
      <a:lvl2pPr marL="3392488" indent="-1304925" algn="l" defTabSz="4175125" rtl="0" eaLnBrk="0" fontAlgn="base" hangingPunct="0">
        <a:spcBef>
          <a:spcPct val="20000"/>
        </a:spcBef>
        <a:spcAft>
          <a:spcPct val="0"/>
        </a:spcAft>
        <a:buChar char="–"/>
        <a:defRPr sz="6900">
          <a:solidFill>
            <a:schemeClr val="tx1"/>
          </a:solidFill>
          <a:latin typeface="+mn-lt"/>
          <a:ea typeface="ＭＳ Ｐゴシック" pitchFamily="-65" charset="-128"/>
          <a:cs typeface="ＭＳ Ｐゴシック"/>
        </a:defRPr>
      </a:lvl2pPr>
      <a:lvl3pPr marL="5221288" indent="-1046163" algn="l" defTabSz="4175125" rtl="0" eaLnBrk="0" fontAlgn="base" hangingPunct="0">
        <a:spcBef>
          <a:spcPct val="20000"/>
        </a:spcBef>
        <a:spcAft>
          <a:spcPct val="0"/>
        </a:spcAft>
        <a:buChar char="•"/>
        <a:defRPr sz="5900">
          <a:solidFill>
            <a:schemeClr val="tx1"/>
          </a:solidFill>
          <a:latin typeface="+mn-lt"/>
          <a:ea typeface="ＭＳ Ｐゴシック" pitchFamily="-65" charset="-128"/>
          <a:cs typeface="ＭＳ Ｐゴシック"/>
        </a:defRPr>
      </a:lvl3pPr>
      <a:lvl4pPr marL="7308850" indent="-1042988" algn="l" defTabSz="4175125" rtl="0" eaLnBrk="0" fontAlgn="base" hangingPunct="0">
        <a:spcBef>
          <a:spcPct val="20000"/>
        </a:spcBef>
        <a:spcAft>
          <a:spcPct val="0"/>
        </a:spcAft>
        <a:buChar char="–"/>
        <a:defRPr sz="4600">
          <a:solidFill>
            <a:schemeClr val="tx1"/>
          </a:solidFill>
          <a:latin typeface="+mn-lt"/>
          <a:ea typeface="ＭＳ Ｐゴシック" pitchFamily="-65" charset="-128"/>
          <a:cs typeface="ＭＳ Ｐゴシック"/>
        </a:defRPr>
      </a:lvl4pPr>
      <a:lvl5pPr marL="9396413" indent="-1042988" algn="l" defTabSz="4175125" rtl="0" eaLnBrk="0" fontAlgn="base" hangingPunct="0">
        <a:spcBef>
          <a:spcPct val="20000"/>
        </a:spcBef>
        <a:spcAft>
          <a:spcPct val="0"/>
        </a:spcAft>
        <a:buChar char="»"/>
        <a:defRPr sz="4600">
          <a:solidFill>
            <a:schemeClr val="tx1"/>
          </a:solidFill>
          <a:latin typeface="+mn-lt"/>
          <a:ea typeface="ＭＳ Ｐゴシック" pitchFamily="-65" charset="-128"/>
          <a:cs typeface="ＭＳ Ｐゴシック"/>
        </a:defRPr>
      </a:lvl5pPr>
      <a:lvl6pPr marL="9853613" indent="-1042988" algn="l" defTabSz="4175125" rtl="0" fontAlgn="base">
        <a:spcBef>
          <a:spcPct val="20000"/>
        </a:spcBef>
        <a:spcAft>
          <a:spcPct val="0"/>
        </a:spcAft>
        <a:buChar char="»"/>
        <a:defRPr sz="4600">
          <a:solidFill>
            <a:schemeClr val="tx1"/>
          </a:solidFill>
          <a:latin typeface="+mn-lt"/>
          <a:ea typeface="ＭＳ Ｐゴシック" pitchFamily="-65" charset="-128"/>
        </a:defRPr>
      </a:lvl6pPr>
      <a:lvl7pPr marL="10310813" indent="-1042988" algn="l" defTabSz="4175125" rtl="0" fontAlgn="base">
        <a:spcBef>
          <a:spcPct val="20000"/>
        </a:spcBef>
        <a:spcAft>
          <a:spcPct val="0"/>
        </a:spcAft>
        <a:buChar char="»"/>
        <a:defRPr sz="4600">
          <a:solidFill>
            <a:schemeClr val="tx1"/>
          </a:solidFill>
          <a:latin typeface="+mn-lt"/>
          <a:ea typeface="ＭＳ Ｐゴシック" pitchFamily="-65" charset="-128"/>
        </a:defRPr>
      </a:lvl7pPr>
      <a:lvl8pPr marL="10768013" indent="-1042988" algn="l" defTabSz="4175125" rtl="0" fontAlgn="base">
        <a:spcBef>
          <a:spcPct val="20000"/>
        </a:spcBef>
        <a:spcAft>
          <a:spcPct val="0"/>
        </a:spcAft>
        <a:buChar char="»"/>
        <a:defRPr sz="4600">
          <a:solidFill>
            <a:schemeClr val="tx1"/>
          </a:solidFill>
          <a:latin typeface="+mn-lt"/>
          <a:ea typeface="ＭＳ Ｐゴシック" pitchFamily="-65" charset="-128"/>
        </a:defRPr>
      </a:lvl8pPr>
      <a:lvl9pPr marL="11225213" indent="-1042988" algn="l" defTabSz="4175125" rtl="0" fontAlgn="base">
        <a:spcBef>
          <a:spcPct val="20000"/>
        </a:spcBef>
        <a:spcAft>
          <a:spcPct val="0"/>
        </a:spcAft>
        <a:buChar char="»"/>
        <a:defRPr sz="46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Espace réservé du titre 1"/>
          <p:cNvSpPr>
            <a:spLocks noGrp="1"/>
          </p:cNvSpPr>
          <p:nvPr>
            <p:ph type="title"/>
          </p:nvPr>
        </p:nvSpPr>
        <p:spPr bwMode="auto">
          <a:xfrm>
            <a:off x="2139950" y="1212850"/>
            <a:ext cx="38528625" cy="5046663"/>
          </a:xfrm>
          <a:prstGeom prst="rect">
            <a:avLst/>
          </a:prstGeom>
          <a:noFill/>
          <a:ln w="9525">
            <a:noFill/>
            <a:miter lim="800000"/>
            <a:headEnd/>
            <a:tailEnd/>
          </a:ln>
        </p:spPr>
        <p:txBody>
          <a:bodyPr vert="horz" wrap="square" lIns="417314" tIns="208657" rIns="417314" bIns="208657" numCol="1" anchor="ctr" anchorCtr="0" compatLnSpc="1">
            <a:prstTxWarp prst="textNoShape">
              <a:avLst/>
            </a:prstTxWarp>
          </a:bodyPr>
          <a:lstStyle/>
          <a:p>
            <a:pPr lvl="0"/>
            <a:r>
              <a:rPr lang="fr-FR" smtClean="0"/>
              <a:t>Cliquez pour modifier le style du titre</a:t>
            </a:r>
          </a:p>
        </p:txBody>
      </p:sp>
      <p:sp>
        <p:nvSpPr>
          <p:cNvPr id="13315" name="Espace réservé du texte 2"/>
          <p:cNvSpPr>
            <a:spLocks noGrp="1"/>
          </p:cNvSpPr>
          <p:nvPr>
            <p:ph type="body" idx="1"/>
          </p:nvPr>
        </p:nvSpPr>
        <p:spPr bwMode="auto">
          <a:xfrm>
            <a:off x="2139950" y="7065963"/>
            <a:ext cx="38528625" cy="19983450"/>
          </a:xfrm>
          <a:prstGeom prst="rect">
            <a:avLst/>
          </a:prstGeom>
          <a:noFill/>
          <a:ln w="9525">
            <a:noFill/>
            <a:miter lim="800000"/>
            <a:headEnd/>
            <a:tailEnd/>
          </a:ln>
        </p:spPr>
        <p:txBody>
          <a:bodyPr vert="horz" wrap="square" lIns="417314" tIns="208657" rIns="417314" bIns="208657"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2139950" y="28065413"/>
            <a:ext cx="9988550" cy="1611312"/>
          </a:xfrm>
          <a:prstGeom prst="rect">
            <a:avLst/>
          </a:prstGeom>
        </p:spPr>
        <p:txBody>
          <a:bodyPr vert="horz" lIns="417314" tIns="208657" rIns="417314" bIns="208657" rtlCol="0" anchor="ctr"/>
          <a:lstStyle>
            <a:lvl1pPr algn="l">
              <a:defRPr sz="5500">
                <a:solidFill>
                  <a:schemeClr val="tx1">
                    <a:tint val="75000"/>
                  </a:schemeClr>
                </a:solidFill>
                <a:ea typeface="ＭＳ Ｐゴシック" pitchFamily="34" charset="-128"/>
                <a:cs typeface="+mn-cs"/>
              </a:defRPr>
            </a:lvl1pPr>
          </a:lstStyle>
          <a:p>
            <a:pPr>
              <a:defRPr/>
            </a:pPr>
            <a:fld id="{3680BE55-505A-4DBA-BACB-AF24CCEF9CC7}" type="datetimeFigureOut">
              <a:rPr lang="fr-FR"/>
              <a:pPr>
                <a:defRPr/>
              </a:pPr>
              <a:t>12/09/2011</a:t>
            </a:fld>
            <a:endParaRPr lang="fr-FR"/>
          </a:p>
        </p:txBody>
      </p:sp>
      <p:sp>
        <p:nvSpPr>
          <p:cNvPr id="5" name="Espace réservé du pied de page 4"/>
          <p:cNvSpPr>
            <a:spLocks noGrp="1"/>
          </p:cNvSpPr>
          <p:nvPr>
            <p:ph type="ftr" sz="quarter" idx="3"/>
          </p:nvPr>
        </p:nvSpPr>
        <p:spPr>
          <a:xfrm>
            <a:off x="14625638" y="28065413"/>
            <a:ext cx="13557250" cy="1611312"/>
          </a:xfrm>
          <a:prstGeom prst="rect">
            <a:avLst/>
          </a:prstGeom>
        </p:spPr>
        <p:txBody>
          <a:bodyPr vert="horz" lIns="417314" tIns="208657" rIns="417314" bIns="208657" rtlCol="0" anchor="ctr"/>
          <a:lstStyle>
            <a:lvl1pPr algn="ctr">
              <a:defRPr sz="5500">
                <a:solidFill>
                  <a:schemeClr val="tx1">
                    <a:tint val="75000"/>
                  </a:schemeClr>
                </a:solidFill>
                <a:ea typeface="ＭＳ Ｐゴシック" pitchFamily="34" charset="-128"/>
                <a:cs typeface="+mn-cs"/>
              </a:defRPr>
            </a:lvl1pPr>
          </a:lstStyle>
          <a:p>
            <a:pPr>
              <a:defRPr/>
            </a:pPr>
            <a:endParaRPr lang="fr-FR"/>
          </a:p>
        </p:txBody>
      </p:sp>
      <p:sp>
        <p:nvSpPr>
          <p:cNvPr id="6" name="Espace réservé du numéro de diapositive 5"/>
          <p:cNvSpPr>
            <a:spLocks noGrp="1"/>
          </p:cNvSpPr>
          <p:nvPr>
            <p:ph type="sldNum" sz="quarter" idx="4"/>
          </p:nvPr>
        </p:nvSpPr>
        <p:spPr>
          <a:xfrm>
            <a:off x="30680025" y="28065413"/>
            <a:ext cx="9988550" cy="1611312"/>
          </a:xfrm>
          <a:prstGeom prst="rect">
            <a:avLst/>
          </a:prstGeom>
        </p:spPr>
        <p:txBody>
          <a:bodyPr vert="horz" lIns="417314" tIns="208657" rIns="417314" bIns="208657" rtlCol="0" anchor="ctr"/>
          <a:lstStyle>
            <a:lvl1pPr algn="r">
              <a:defRPr sz="5500">
                <a:solidFill>
                  <a:schemeClr val="tx1">
                    <a:tint val="75000"/>
                  </a:schemeClr>
                </a:solidFill>
                <a:ea typeface="ＭＳ Ｐゴシック" pitchFamily="34" charset="-128"/>
                <a:cs typeface="+mn-cs"/>
              </a:defRPr>
            </a:lvl1pPr>
          </a:lstStyle>
          <a:p>
            <a:pPr>
              <a:defRPr/>
            </a:pPr>
            <a:fld id="{5DE4E805-9B39-43DC-90FB-F9E3D5BC14BA}" type="slidenum">
              <a:rPr lang="fr-FR"/>
              <a:pPr>
                <a:defRPr/>
              </a:pPr>
              <a:t>‹#›</a:t>
            </a:fld>
            <a:endParaRPr lang="fr-FR"/>
          </a:p>
        </p:txBody>
      </p:sp>
      <p:sp>
        <p:nvSpPr>
          <p:cNvPr id="7" name="Text Box 38"/>
          <p:cNvSpPr txBox="1">
            <a:spLocks noChangeArrowheads="1"/>
          </p:cNvSpPr>
          <p:nvPr/>
        </p:nvSpPr>
        <p:spPr bwMode="auto">
          <a:xfrm>
            <a:off x="14565313" y="5676900"/>
            <a:ext cx="13662025" cy="1012825"/>
          </a:xfrm>
          <a:prstGeom prst="rect">
            <a:avLst/>
          </a:prstGeom>
          <a:noFill/>
          <a:ln w="9525">
            <a:noFill/>
            <a:miter lim="800000"/>
            <a:headEnd/>
            <a:tailEnd/>
          </a:ln>
          <a:effectLst/>
        </p:spPr>
        <p:txBody>
          <a:bodyPr lIns="173993" tIns="86996" rIns="173993" bIns="86996">
            <a:spAutoFit/>
          </a:bodyPr>
          <a:lstStyle>
            <a:lvl1pPr defTabSz="4175125" eaLnBrk="0" hangingPunct="0">
              <a:defRPr sz="20200">
                <a:solidFill>
                  <a:schemeClr val="tx2"/>
                </a:solidFill>
                <a:latin typeface="Arial" charset="0"/>
                <a:ea typeface="ＭＳ Ｐゴシック" pitchFamily="-65" charset="-128"/>
              </a:defRPr>
            </a:lvl1pPr>
            <a:lvl2pPr marL="37931725" indent="-37474525" defTabSz="4175125" eaLnBrk="0" hangingPunct="0">
              <a:defRPr sz="20200">
                <a:solidFill>
                  <a:schemeClr val="tx2"/>
                </a:solidFill>
                <a:latin typeface="Arial" charset="0"/>
                <a:ea typeface="ＭＳ Ｐゴシック" pitchFamily="-65" charset="-128"/>
              </a:defRPr>
            </a:lvl2pPr>
            <a:lvl3pPr eaLnBrk="0" hangingPunct="0">
              <a:defRPr sz="20200">
                <a:solidFill>
                  <a:schemeClr val="tx2"/>
                </a:solidFill>
                <a:latin typeface="Arial" charset="0"/>
                <a:ea typeface="ＭＳ Ｐゴシック" pitchFamily="-65" charset="-128"/>
              </a:defRPr>
            </a:lvl3pPr>
            <a:lvl4pPr eaLnBrk="0" hangingPunct="0">
              <a:defRPr sz="20200">
                <a:solidFill>
                  <a:schemeClr val="tx2"/>
                </a:solidFill>
                <a:latin typeface="Arial" charset="0"/>
                <a:ea typeface="ＭＳ Ｐゴシック" pitchFamily="-65" charset="-128"/>
              </a:defRPr>
            </a:lvl4pPr>
            <a:lvl5pPr eaLnBrk="0" hangingPunct="0">
              <a:defRPr sz="20200">
                <a:solidFill>
                  <a:schemeClr val="tx2"/>
                </a:solidFill>
                <a:latin typeface="Arial" charset="0"/>
                <a:ea typeface="ＭＳ Ｐゴシック" pitchFamily="-65" charset="-128"/>
              </a:defRPr>
            </a:lvl5pPr>
            <a:lvl6pPr marL="457200" eaLnBrk="0" fontAlgn="base" hangingPunct="0">
              <a:spcBef>
                <a:spcPct val="0"/>
              </a:spcBef>
              <a:spcAft>
                <a:spcPct val="0"/>
              </a:spcAft>
              <a:defRPr sz="20200">
                <a:solidFill>
                  <a:schemeClr val="tx2"/>
                </a:solidFill>
                <a:latin typeface="Arial" charset="0"/>
                <a:ea typeface="ＭＳ Ｐゴシック" pitchFamily="-65" charset="-128"/>
              </a:defRPr>
            </a:lvl6pPr>
            <a:lvl7pPr marL="914400" eaLnBrk="0" fontAlgn="base" hangingPunct="0">
              <a:spcBef>
                <a:spcPct val="0"/>
              </a:spcBef>
              <a:spcAft>
                <a:spcPct val="0"/>
              </a:spcAft>
              <a:defRPr sz="20200">
                <a:solidFill>
                  <a:schemeClr val="tx2"/>
                </a:solidFill>
                <a:latin typeface="Arial" charset="0"/>
                <a:ea typeface="ＭＳ Ｐゴシック" pitchFamily="-65" charset="-128"/>
              </a:defRPr>
            </a:lvl7pPr>
            <a:lvl8pPr marL="1371600" eaLnBrk="0" fontAlgn="base" hangingPunct="0">
              <a:spcBef>
                <a:spcPct val="0"/>
              </a:spcBef>
              <a:spcAft>
                <a:spcPct val="0"/>
              </a:spcAft>
              <a:defRPr sz="20200">
                <a:solidFill>
                  <a:schemeClr val="tx2"/>
                </a:solidFill>
                <a:latin typeface="Arial" charset="0"/>
                <a:ea typeface="ＭＳ Ｐゴシック" pitchFamily="-65" charset="-128"/>
              </a:defRPr>
            </a:lvl8pPr>
            <a:lvl9pPr marL="1828800" eaLnBrk="0" fontAlgn="base" hangingPunct="0">
              <a:spcBef>
                <a:spcPct val="0"/>
              </a:spcBef>
              <a:spcAft>
                <a:spcPct val="0"/>
              </a:spcAft>
              <a:defRPr sz="20200">
                <a:solidFill>
                  <a:schemeClr val="tx2"/>
                </a:solidFill>
                <a:latin typeface="Arial" charset="0"/>
                <a:ea typeface="ＭＳ Ｐゴシック" pitchFamily="-65" charset="-128"/>
              </a:defRPr>
            </a:lvl9pPr>
          </a:lstStyle>
          <a:p>
            <a:pPr algn="ctr" eaLnBrk="1" hangingPunct="1">
              <a:spcBef>
                <a:spcPct val="50000"/>
              </a:spcBef>
              <a:defRPr/>
            </a:pPr>
            <a:endParaRPr lang="nl-NL" sz="5500" smtClean="0">
              <a:cs typeface="+mn-cs"/>
            </a:endParaRP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 id="2147483672" r:id="rId12"/>
  </p:sldLayoutIdLst>
  <p:txStyles>
    <p:titleStyle>
      <a:lvl1pPr algn="ctr" defTabSz="4171950" rtl="0" eaLnBrk="0" fontAlgn="base" hangingPunct="0">
        <a:spcBef>
          <a:spcPct val="0"/>
        </a:spcBef>
        <a:spcAft>
          <a:spcPct val="0"/>
        </a:spcAft>
        <a:defRPr sz="20100" kern="1200">
          <a:solidFill>
            <a:schemeClr val="tx1"/>
          </a:solidFill>
          <a:latin typeface="+mj-lt"/>
          <a:ea typeface="+mj-ea"/>
          <a:cs typeface="+mj-cs"/>
        </a:defRPr>
      </a:lvl1pPr>
      <a:lvl2pPr algn="ctr" defTabSz="4171950" rtl="0" eaLnBrk="0" fontAlgn="base" hangingPunct="0">
        <a:spcBef>
          <a:spcPct val="0"/>
        </a:spcBef>
        <a:spcAft>
          <a:spcPct val="0"/>
        </a:spcAft>
        <a:defRPr sz="20100">
          <a:solidFill>
            <a:schemeClr val="tx1"/>
          </a:solidFill>
          <a:latin typeface="Calibri" pitchFamily="34" charset="0"/>
        </a:defRPr>
      </a:lvl2pPr>
      <a:lvl3pPr algn="ctr" defTabSz="4171950" rtl="0" eaLnBrk="0" fontAlgn="base" hangingPunct="0">
        <a:spcBef>
          <a:spcPct val="0"/>
        </a:spcBef>
        <a:spcAft>
          <a:spcPct val="0"/>
        </a:spcAft>
        <a:defRPr sz="20100">
          <a:solidFill>
            <a:schemeClr val="tx1"/>
          </a:solidFill>
          <a:latin typeface="Calibri" pitchFamily="34" charset="0"/>
        </a:defRPr>
      </a:lvl3pPr>
      <a:lvl4pPr algn="ctr" defTabSz="4171950" rtl="0" eaLnBrk="0" fontAlgn="base" hangingPunct="0">
        <a:spcBef>
          <a:spcPct val="0"/>
        </a:spcBef>
        <a:spcAft>
          <a:spcPct val="0"/>
        </a:spcAft>
        <a:defRPr sz="20100">
          <a:solidFill>
            <a:schemeClr val="tx1"/>
          </a:solidFill>
          <a:latin typeface="Calibri" pitchFamily="34" charset="0"/>
        </a:defRPr>
      </a:lvl4pPr>
      <a:lvl5pPr algn="ctr" defTabSz="4171950" rtl="0" eaLnBrk="0" fontAlgn="base" hangingPunct="0">
        <a:spcBef>
          <a:spcPct val="0"/>
        </a:spcBef>
        <a:spcAft>
          <a:spcPct val="0"/>
        </a:spcAft>
        <a:defRPr sz="20100">
          <a:solidFill>
            <a:schemeClr val="tx1"/>
          </a:solidFill>
          <a:latin typeface="Calibri" pitchFamily="34" charset="0"/>
        </a:defRPr>
      </a:lvl5pPr>
      <a:lvl6pPr marL="457200" algn="ctr" defTabSz="4171950" rtl="0" fontAlgn="base">
        <a:spcBef>
          <a:spcPct val="0"/>
        </a:spcBef>
        <a:spcAft>
          <a:spcPct val="0"/>
        </a:spcAft>
        <a:defRPr sz="20100">
          <a:solidFill>
            <a:schemeClr val="tx1"/>
          </a:solidFill>
          <a:latin typeface="Calibri" pitchFamily="34" charset="0"/>
        </a:defRPr>
      </a:lvl6pPr>
      <a:lvl7pPr marL="914400" algn="ctr" defTabSz="4171950" rtl="0" fontAlgn="base">
        <a:spcBef>
          <a:spcPct val="0"/>
        </a:spcBef>
        <a:spcAft>
          <a:spcPct val="0"/>
        </a:spcAft>
        <a:defRPr sz="20100">
          <a:solidFill>
            <a:schemeClr val="tx1"/>
          </a:solidFill>
          <a:latin typeface="Calibri" pitchFamily="34" charset="0"/>
        </a:defRPr>
      </a:lvl7pPr>
      <a:lvl8pPr marL="1371600" algn="ctr" defTabSz="4171950" rtl="0" fontAlgn="base">
        <a:spcBef>
          <a:spcPct val="0"/>
        </a:spcBef>
        <a:spcAft>
          <a:spcPct val="0"/>
        </a:spcAft>
        <a:defRPr sz="20100">
          <a:solidFill>
            <a:schemeClr val="tx1"/>
          </a:solidFill>
          <a:latin typeface="Calibri" pitchFamily="34" charset="0"/>
        </a:defRPr>
      </a:lvl8pPr>
      <a:lvl9pPr marL="1828800" algn="ctr" defTabSz="4171950" rtl="0" fontAlgn="base">
        <a:spcBef>
          <a:spcPct val="0"/>
        </a:spcBef>
        <a:spcAft>
          <a:spcPct val="0"/>
        </a:spcAft>
        <a:defRPr sz="20100">
          <a:solidFill>
            <a:schemeClr val="tx1"/>
          </a:solidFill>
          <a:latin typeface="Calibri" pitchFamily="34" charset="0"/>
        </a:defRPr>
      </a:lvl9pPr>
    </p:titleStyle>
    <p:bodyStyle>
      <a:lvl1pPr marL="1563688" indent="-1563688" algn="l" defTabSz="4171950" rtl="0" eaLnBrk="0" fontAlgn="base" hangingPunct="0">
        <a:spcBef>
          <a:spcPct val="20000"/>
        </a:spcBef>
        <a:spcAft>
          <a:spcPct val="0"/>
        </a:spcAft>
        <a:buFont typeface="Arial" charset="0"/>
        <a:buChar char="•"/>
        <a:defRPr sz="14600" kern="1200">
          <a:solidFill>
            <a:schemeClr val="tx1"/>
          </a:solidFill>
          <a:latin typeface="+mn-lt"/>
          <a:ea typeface="+mn-ea"/>
          <a:cs typeface="+mn-cs"/>
        </a:defRPr>
      </a:lvl1pPr>
      <a:lvl2pPr marL="3389313" indent="-1303338" algn="l" defTabSz="4171950" rtl="0" eaLnBrk="0" fontAlgn="base" hangingPunct="0">
        <a:spcBef>
          <a:spcPct val="20000"/>
        </a:spcBef>
        <a:spcAft>
          <a:spcPct val="0"/>
        </a:spcAft>
        <a:buFont typeface="Arial" charset="0"/>
        <a:buChar char="–"/>
        <a:defRPr sz="12800" kern="1200">
          <a:solidFill>
            <a:schemeClr val="tx1"/>
          </a:solidFill>
          <a:latin typeface="+mn-lt"/>
          <a:ea typeface="+mn-ea"/>
          <a:cs typeface="+mn-cs"/>
        </a:defRPr>
      </a:lvl2pPr>
      <a:lvl3pPr marL="5214938" indent="-1042988" algn="l" defTabSz="4171950" rtl="0" eaLnBrk="0" fontAlgn="base" hangingPunct="0">
        <a:spcBef>
          <a:spcPct val="20000"/>
        </a:spcBef>
        <a:spcAft>
          <a:spcPct val="0"/>
        </a:spcAft>
        <a:buFont typeface="Arial" charset="0"/>
        <a:buChar char="•"/>
        <a:defRPr sz="11000" kern="1200">
          <a:solidFill>
            <a:schemeClr val="tx1"/>
          </a:solidFill>
          <a:latin typeface="+mn-lt"/>
          <a:ea typeface="+mn-ea"/>
          <a:cs typeface="+mn-cs"/>
        </a:defRPr>
      </a:lvl3pPr>
      <a:lvl4pPr marL="7302500" indent="-1042988" algn="l" defTabSz="4171950" rtl="0" eaLnBrk="0" fontAlgn="base" hangingPunct="0">
        <a:spcBef>
          <a:spcPct val="20000"/>
        </a:spcBef>
        <a:spcAft>
          <a:spcPct val="0"/>
        </a:spcAft>
        <a:buFont typeface="Arial" charset="0"/>
        <a:buChar char="–"/>
        <a:defRPr sz="9100" kern="1200">
          <a:solidFill>
            <a:schemeClr val="tx1"/>
          </a:solidFill>
          <a:latin typeface="+mn-lt"/>
          <a:ea typeface="+mn-ea"/>
          <a:cs typeface="+mn-cs"/>
        </a:defRPr>
      </a:lvl4pPr>
      <a:lvl5pPr marL="9388475" indent="-1042988" algn="l" defTabSz="4171950" rtl="0" eaLnBrk="0" fontAlgn="base" hangingPunct="0">
        <a:spcBef>
          <a:spcPct val="20000"/>
        </a:spcBef>
        <a:spcAft>
          <a:spcPct val="0"/>
        </a:spcAft>
        <a:buFont typeface="Arial" charset="0"/>
        <a:buChar char="»"/>
        <a:defRPr sz="9100" kern="1200">
          <a:solidFill>
            <a:schemeClr val="tx1"/>
          </a:solidFill>
          <a:latin typeface="+mn-lt"/>
          <a:ea typeface="+mn-ea"/>
          <a:cs typeface="+mn-cs"/>
        </a:defRPr>
      </a:lvl5pPr>
      <a:lvl6pPr marL="11476177" indent="-1043286" algn="l" defTabSz="4173160"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2748" indent="-1043286" algn="l" defTabSz="4173160"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49337" indent="-1043286" algn="l" defTabSz="4173160"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35908" indent="-1043286" algn="l" defTabSz="4173160"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fr-FR"/>
      </a:defPPr>
      <a:lvl1pPr marL="0" algn="l" defTabSz="4173160" rtl="0" eaLnBrk="1" latinLnBrk="0" hangingPunct="1">
        <a:defRPr sz="8200" kern="1200">
          <a:solidFill>
            <a:schemeClr val="tx1"/>
          </a:solidFill>
          <a:latin typeface="+mn-lt"/>
          <a:ea typeface="+mn-ea"/>
          <a:cs typeface="+mn-cs"/>
        </a:defRPr>
      </a:lvl1pPr>
      <a:lvl2pPr marL="2086571" algn="l" defTabSz="4173160" rtl="0" eaLnBrk="1" latinLnBrk="0" hangingPunct="1">
        <a:defRPr sz="8200" kern="1200">
          <a:solidFill>
            <a:schemeClr val="tx1"/>
          </a:solidFill>
          <a:latin typeface="+mn-lt"/>
          <a:ea typeface="+mn-ea"/>
          <a:cs typeface="+mn-cs"/>
        </a:defRPr>
      </a:lvl2pPr>
      <a:lvl3pPr marL="4173160" algn="l" defTabSz="4173160" rtl="0" eaLnBrk="1" latinLnBrk="0" hangingPunct="1">
        <a:defRPr sz="8200" kern="1200">
          <a:solidFill>
            <a:schemeClr val="tx1"/>
          </a:solidFill>
          <a:latin typeface="+mn-lt"/>
          <a:ea typeface="+mn-ea"/>
          <a:cs typeface="+mn-cs"/>
        </a:defRPr>
      </a:lvl3pPr>
      <a:lvl4pPr marL="6259731" algn="l" defTabSz="4173160" rtl="0" eaLnBrk="1" latinLnBrk="0" hangingPunct="1">
        <a:defRPr sz="8200" kern="1200">
          <a:solidFill>
            <a:schemeClr val="tx1"/>
          </a:solidFill>
          <a:latin typeface="+mn-lt"/>
          <a:ea typeface="+mn-ea"/>
          <a:cs typeface="+mn-cs"/>
        </a:defRPr>
      </a:lvl4pPr>
      <a:lvl5pPr marL="8346307" algn="l" defTabSz="4173160" rtl="0" eaLnBrk="1" latinLnBrk="0" hangingPunct="1">
        <a:defRPr sz="8200" kern="1200">
          <a:solidFill>
            <a:schemeClr val="tx1"/>
          </a:solidFill>
          <a:latin typeface="+mn-lt"/>
          <a:ea typeface="+mn-ea"/>
          <a:cs typeface="+mn-cs"/>
        </a:defRPr>
      </a:lvl5pPr>
      <a:lvl6pPr marL="10432892" algn="l" defTabSz="4173160" rtl="0" eaLnBrk="1" latinLnBrk="0" hangingPunct="1">
        <a:defRPr sz="8200" kern="1200">
          <a:solidFill>
            <a:schemeClr val="tx1"/>
          </a:solidFill>
          <a:latin typeface="+mn-lt"/>
          <a:ea typeface="+mn-ea"/>
          <a:cs typeface="+mn-cs"/>
        </a:defRPr>
      </a:lvl6pPr>
      <a:lvl7pPr marL="12519463" algn="l" defTabSz="4173160" rtl="0" eaLnBrk="1" latinLnBrk="0" hangingPunct="1">
        <a:defRPr sz="8200" kern="1200">
          <a:solidFill>
            <a:schemeClr val="tx1"/>
          </a:solidFill>
          <a:latin typeface="+mn-lt"/>
          <a:ea typeface="+mn-ea"/>
          <a:cs typeface="+mn-cs"/>
        </a:defRPr>
      </a:lvl7pPr>
      <a:lvl8pPr marL="14606038" algn="l" defTabSz="4173160" rtl="0" eaLnBrk="1" latinLnBrk="0" hangingPunct="1">
        <a:defRPr sz="8200" kern="1200">
          <a:solidFill>
            <a:schemeClr val="tx1"/>
          </a:solidFill>
          <a:latin typeface="+mn-lt"/>
          <a:ea typeface="+mn-ea"/>
          <a:cs typeface="+mn-cs"/>
        </a:defRPr>
      </a:lvl8pPr>
      <a:lvl9pPr marL="16692623" algn="l" defTabSz="417316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3"/>
          <p:cNvSpPr>
            <a:spLocks noChangeArrowheads="1"/>
          </p:cNvSpPr>
          <p:nvPr/>
        </p:nvSpPr>
        <p:spPr bwMode="auto">
          <a:xfrm>
            <a:off x="539750" y="17654588"/>
            <a:ext cx="13377863" cy="10629900"/>
          </a:xfrm>
          <a:prstGeom prst="rect">
            <a:avLst/>
          </a:prstGeom>
          <a:noFill/>
          <a:ln w="9525">
            <a:noFill/>
            <a:miter lim="800000"/>
            <a:headEnd/>
            <a:tailEnd/>
          </a:ln>
        </p:spPr>
        <p:txBody>
          <a:bodyPr lIns="173993" tIns="86996" rIns="173993" bIns="86996"/>
          <a:lstStyle/>
          <a:p>
            <a:pPr algn="just">
              <a:spcBef>
                <a:spcPts val="600"/>
              </a:spcBef>
              <a:spcAft>
                <a:spcPts val="600"/>
              </a:spcAft>
            </a:pPr>
            <a:r>
              <a:rPr lang="en-US" sz="4400">
                <a:solidFill>
                  <a:schemeClr val="tx1"/>
                </a:solidFill>
              </a:rPr>
              <a:t>Our data were taken </a:t>
            </a:r>
            <a:r>
              <a:rPr lang="en-US" sz="4400" b="1">
                <a:solidFill>
                  <a:schemeClr val="tx1"/>
                </a:solidFill>
              </a:rPr>
              <a:t>between 2003 and 2008 </a:t>
            </a:r>
            <a:r>
              <a:rPr lang="en-US" sz="4400">
                <a:solidFill>
                  <a:schemeClr val="tx1"/>
                </a:solidFill>
              </a:rPr>
              <a:t>from e-MUST, a prospective multicenter registry from the Regional Health Agency in Greater Paris Area that includes all acute STEMI patients managed by mobile intensive care units. Reperfusion strategies were divided into pPCI &lt; 90 min, pPCI &gt; 90 min, and PHT. </a:t>
            </a:r>
          </a:p>
          <a:p>
            <a:pPr algn="just">
              <a:spcBef>
                <a:spcPts val="600"/>
              </a:spcBef>
              <a:spcAft>
                <a:spcPts val="600"/>
              </a:spcAft>
            </a:pPr>
            <a:r>
              <a:rPr lang="en-US" sz="4400">
                <a:solidFill>
                  <a:schemeClr val="tx1"/>
                </a:solidFill>
              </a:rPr>
              <a:t>We performed  an uni and multivariate logistic regression of in-hospital mortality for the 3 strategies with adjustment for baseline characteristics, delays to first medical contact (FMC), and Parisian regions, which have different characteristics regarding their sizes, the number of available cath labs and emergency units, and the density of their populations.</a:t>
            </a:r>
          </a:p>
        </p:txBody>
      </p:sp>
      <p:sp>
        <p:nvSpPr>
          <p:cNvPr id="29698" name="Text Box 21"/>
          <p:cNvSpPr txBox="1">
            <a:spLocks noChangeArrowheads="1"/>
          </p:cNvSpPr>
          <p:nvPr/>
        </p:nvSpPr>
        <p:spPr bwMode="auto">
          <a:xfrm>
            <a:off x="539750" y="7824788"/>
            <a:ext cx="13376275" cy="6203950"/>
          </a:xfrm>
          <a:prstGeom prst="rect">
            <a:avLst/>
          </a:prstGeom>
          <a:noFill/>
          <a:ln w="9525">
            <a:noFill/>
            <a:miter lim="800000"/>
            <a:headEnd/>
            <a:tailEnd/>
          </a:ln>
        </p:spPr>
        <p:txBody>
          <a:bodyPr lIns="173993" tIns="86996" rIns="173993" bIns="86996">
            <a:spAutoFit/>
          </a:bodyPr>
          <a:lstStyle/>
          <a:p>
            <a:pPr algn="just"/>
            <a:r>
              <a:rPr lang="en-US" sz="4400">
                <a:solidFill>
                  <a:schemeClr val="tx1"/>
                </a:solidFill>
              </a:rPr>
              <a:t>When available within 90 min of first medical contact for STEMI patients presenting within two hours of pain onset, primary percutaneous intervention (pPCI) is the preferred revascularization strategy. However, timely PCI is not always possible in real life and a great proportion of pPCI are performed after 90 min. We compared the mortality of pPCI &gt; 90 min to that of pPCI &lt; 90 min, and of pre-hospital thrombolysis (PHT). </a:t>
            </a:r>
          </a:p>
        </p:txBody>
      </p:sp>
      <p:sp>
        <p:nvSpPr>
          <p:cNvPr id="29699" name="Text Box 23"/>
          <p:cNvSpPr txBox="1">
            <a:spLocks noChangeArrowheads="1"/>
          </p:cNvSpPr>
          <p:nvPr/>
        </p:nvSpPr>
        <p:spPr bwMode="auto">
          <a:xfrm>
            <a:off x="29071888" y="7824788"/>
            <a:ext cx="13377862" cy="5534025"/>
          </a:xfrm>
          <a:prstGeom prst="rect">
            <a:avLst/>
          </a:prstGeom>
          <a:noFill/>
          <a:ln w="9525">
            <a:noFill/>
            <a:miter lim="800000"/>
            <a:headEnd/>
            <a:tailEnd/>
          </a:ln>
        </p:spPr>
        <p:txBody>
          <a:bodyPr lIns="173993" tIns="86996" rIns="173993" bIns="86996">
            <a:spAutoFit/>
          </a:bodyPr>
          <a:lstStyle/>
          <a:p>
            <a:pPr algn="just"/>
            <a:r>
              <a:rPr lang="en-US" sz="4400">
                <a:solidFill>
                  <a:schemeClr val="tx1"/>
                </a:solidFill>
              </a:rPr>
              <a:t>In-hospital mortality was significantly highest in the group of pPCI &gt; 90 min (6.5%). It was of 4.12% with PHT, and 2.7%, with pPCI &lt; 90 min (Model 1). The difference remained statistically significant after adjustment for sex, age, gender, infarct location, and delay in FMC (Model 2). However, after adjustment for Parisian regions, the statistical significance was only maintained with pPCI &lt; 90 min (Model 3). </a:t>
            </a:r>
          </a:p>
        </p:txBody>
      </p:sp>
      <p:sp>
        <p:nvSpPr>
          <p:cNvPr id="29700" name="Text Box 25"/>
          <p:cNvSpPr txBox="1">
            <a:spLocks noChangeArrowheads="1"/>
          </p:cNvSpPr>
          <p:nvPr/>
        </p:nvSpPr>
        <p:spPr bwMode="auto">
          <a:xfrm>
            <a:off x="29071888" y="17654588"/>
            <a:ext cx="13377862" cy="2854325"/>
          </a:xfrm>
          <a:prstGeom prst="rect">
            <a:avLst/>
          </a:prstGeom>
          <a:noFill/>
          <a:ln w="9525">
            <a:noFill/>
            <a:miter lim="800000"/>
            <a:headEnd/>
            <a:tailEnd/>
          </a:ln>
        </p:spPr>
        <p:txBody>
          <a:bodyPr lIns="173993" tIns="86996" rIns="173993" bIns="86996">
            <a:spAutoFit/>
          </a:bodyPr>
          <a:lstStyle/>
          <a:p>
            <a:pPr algn="just"/>
            <a:r>
              <a:rPr lang="en-US" sz="4400">
                <a:solidFill>
                  <a:schemeClr val="tx1"/>
                </a:solidFill>
              </a:rPr>
              <a:t>Primary PCI beyond 90 minutes is still performed in 32% of acute STEMI and is associated with an increased in-hospital mortality compared to both pPCI &lt; 90 min and PHT. </a:t>
            </a:r>
          </a:p>
        </p:txBody>
      </p:sp>
      <p:pic>
        <p:nvPicPr>
          <p:cNvPr id="29701" name="Picture 2"/>
          <p:cNvPicPr>
            <a:picLocks noChangeAspect="1" noChangeArrowheads="1"/>
          </p:cNvPicPr>
          <p:nvPr/>
        </p:nvPicPr>
        <p:blipFill>
          <a:blip r:embed="rId3"/>
          <a:srcRect/>
          <a:stretch>
            <a:fillRect/>
          </a:stretch>
        </p:blipFill>
        <p:spPr bwMode="auto">
          <a:xfrm>
            <a:off x="14541500" y="21164550"/>
            <a:ext cx="13949363" cy="7920038"/>
          </a:xfrm>
          <a:prstGeom prst="rect">
            <a:avLst/>
          </a:prstGeom>
          <a:noFill/>
          <a:ln w="9525" algn="ctr">
            <a:solidFill>
              <a:schemeClr val="tx1"/>
            </a:solidFill>
            <a:miter lim="800000"/>
            <a:headEnd/>
            <a:tailEnd/>
          </a:ln>
        </p:spPr>
      </p:pic>
      <p:sp>
        <p:nvSpPr>
          <p:cNvPr id="19" name="AutoShape 47"/>
          <p:cNvSpPr>
            <a:spLocks noChangeArrowheads="1"/>
          </p:cNvSpPr>
          <p:nvPr/>
        </p:nvSpPr>
        <p:spPr bwMode="auto">
          <a:xfrm>
            <a:off x="539750" y="6357938"/>
            <a:ext cx="13376275" cy="1144587"/>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a:defRPr/>
            </a:pPr>
            <a:r>
              <a:rPr lang="en-US" sz="6000" b="1">
                <a:solidFill>
                  <a:schemeClr val="bg1"/>
                </a:solidFill>
                <a:effectLst>
                  <a:outerShdw blurRad="38100" dist="38100" dir="2700000" algn="tl">
                    <a:srgbClr val="000000"/>
                  </a:outerShdw>
                </a:effectLst>
                <a:latin typeface="Arial" charset="0"/>
                <a:ea typeface="ＭＳ Ｐゴシック"/>
                <a:cs typeface="Arial" charset="0"/>
              </a:rPr>
              <a:t>Purpose</a:t>
            </a:r>
            <a:endParaRPr lang="fr-FR" sz="6000">
              <a:solidFill>
                <a:srgbClr val="FFFFFF"/>
              </a:solidFill>
              <a:effectLst>
                <a:outerShdw blurRad="38100" dist="38100" dir="2700000" algn="tl">
                  <a:srgbClr val="000000"/>
                </a:outerShdw>
              </a:effectLst>
              <a:latin typeface="Arial" charset="0"/>
              <a:ea typeface="ＭＳ Ｐゴシック"/>
              <a:cs typeface="Arial" charset="0"/>
            </a:endParaRPr>
          </a:p>
        </p:txBody>
      </p:sp>
      <p:sp>
        <p:nvSpPr>
          <p:cNvPr id="21" name="AutoShape 56"/>
          <p:cNvSpPr>
            <a:spLocks noChangeArrowheads="1"/>
          </p:cNvSpPr>
          <p:nvPr/>
        </p:nvSpPr>
        <p:spPr bwMode="auto">
          <a:xfrm>
            <a:off x="539750" y="16194088"/>
            <a:ext cx="13376275" cy="1143000"/>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defTabSz="4175125">
              <a:defRPr/>
            </a:pPr>
            <a:r>
              <a:rPr lang="en-US" sz="6000" b="1">
                <a:solidFill>
                  <a:schemeClr val="bg1"/>
                </a:solidFill>
                <a:effectLst>
                  <a:outerShdw blurRad="38100" dist="38100" dir="2700000" algn="tl">
                    <a:srgbClr val="000000"/>
                  </a:outerShdw>
                </a:effectLst>
                <a:latin typeface="Arial" charset="0"/>
                <a:ea typeface="ＭＳ Ｐゴシック"/>
                <a:cs typeface="Arial" charset="0"/>
              </a:rPr>
              <a:t>Methods</a:t>
            </a:r>
          </a:p>
        </p:txBody>
      </p:sp>
      <p:sp>
        <p:nvSpPr>
          <p:cNvPr id="22" name="AutoShape 57"/>
          <p:cNvSpPr>
            <a:spLocks noChangeArrowheads="1"/>
          </p:cNvSpPr>
          <p:nvPr/>
        </p:nvSpPr>
        <p:spPr bwMode="auto">
          <a:xfrm>
            <a:off x="29070300" y="6357938"/>
            <a:ext cx="13376275" cy="1144587"/>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defTabSz="4175125">
              <a:defRPr/>
            </a:pPr>
            <a:r>
              <a:rPr lang="en-US" sz="6000" b="1">
                <a:solidFill>
                  <a:schemeClr val="bg1"/>
                </a:solidFill>
                <a:effectLst>
                  <a:outerShdw blurRad="38100" dist="38100" dir="2700000" algn="tl">
                    <a:srgbClr val="000000"/>
                  </a:outerShdw>
                </a:effectLst>
                <a:latin typeface="Arial" charset="0"/>
                <a:ea typeface="ＭＳ Ｐゴシック"/>
                <a:cs typeface="Arial" charset="0"/>
              </a:rPr>
              <a:t>Results</a:t>
            </a:r>
            <a:endParaRPr lang="fr-FR" sz="6000" b="1">
              <a:solidFill>
                <a:schemeClr val="bg1"/>
              </a:solidFill>
              <a:effectLst>
                <a:outerShdw blurRad="38100" dist="38100" dir="2700000" algn="tl">
                  <a:srgbClr val="000000"/>
                </a:outerShdw>
              </a:effectLst>
              <a:latin typeface="Arial" charset="0"/>
              <a:ea typeface="ＭＳ Ｐゴシック"/>
              <a:cs typeface="Arial" charset="0"/>
            </a:endParaRPr>
          </a:p>
        </p:txBody>
      </p:sp>
      <p:sp>
        <p:nvSpPr>
          <p:cNvPr id="23" name="AutoShape 58"/>
          <p:cNvSpPr>
            <a:spLocks noChangeArrowheads="1"/>
          </p:cNvSpPr>
          <p:nvPr/>
        </p:nvSpPr>
        <p:spPr bwMode="auto">
          <a:xfrm>
            <a:off x="29070300" y="16194088"/>
            <a:ext cx="13376275" cy="1144587"/>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defTabSz="4175125">
              <a:defRPr/>
            </a:pPr>
            <a:r>
              <a:rPr lang="en-US" sz="6000" b="1">
                <a:solidFill>
                  <a:schemeClr val="bg1"/>
                </a:solidFill>
                <a:effectLst>
                  <a:outerShdw blurRad="38100" dist="38100" dir="2700000" algn="tl">
                    <a:srgbClr val="000000"/>
                  </a:outerShdw>
                </a:effectLst>
                <a:latin typeface="Arial" charset="0"/>
                <a:ea typeface="ＭＳ Ｐゴシック"/>
                <a:cs typeface="Arial" charset="0"/>
              </a:rPr>
              <a:t>Conclusion</a:t>
            </a:r>
            <a:endParaRPr lang="fr-FR" sz="6000" b="1">
              <a:solidFill>
                <a:schemeClr val="bg1"/>
              </a:solidFill>
              <a:effectLst>
                <a:outerShdw blurRad="38100" dist="38100" dir="2700000" algn="tl">
                  <a:srgbClr val="000000"/>
                </a:outerShdw>
              </a:effectLst>
              <a:latin typeface="Arial" charset="0"/>
              <a:ea typeface="ＭＳ Ｐゴシック"/>
              <a:cs typeface="Arial" charset="0"/>
            </a:endParaRPr>
          </a:p>
        </p:txBody>
      </p:sp>
      <p:pic>
        <p:nvPicPr>
          <p:cNvPr id="29706" name="Picture 68"/>
          <p:cNvPicPr>
            <a:picLocks noChangeAspect="1" noChangeArrowheads="1"/>
          </p:cNvPicPr>
          <p:nvPr/>
        </p:nvPicPr>
        <p:blipFill>
          <a:blip r:embed="rId4"/>
          <a:srcRect/>
          <a:stretch>
            <a:fillRect/>
          </a:stretch>
        </p:blipFill>
        <p:spPr bwMode="auto">
          <a:xfrm>
            <a:off x="14263688" y="6946900"/>
            <a:ext cx="14455775" cy="13679488"/>
          </a:xfrm>
          <a:prstGeom prst="rect">
            <a:avLst/>
          </a:prstGeom>
          <a:noFill/>
          <a:ln w="9525" algn="ctr">
            <a:noFill/>
            <a:miter lim="800000"/>
            <a:headEnd/>
            <a:tailEnd/>
          </a:ln>
        </p:spPr>
      </p:pic>
      <p:sp>
        <p:nvSpPr>
          <p:cNvPr id="29712" name="Rectangle 41"/>
          <p:cNvSpPr>
            <a:spLocks noChangeArrowheads="1"/>
          </p:cNvSpPr>
          <p:nvPr/>
        </p:nvSpPr>
        <p:spPr bwMode="auto">
          <a:xfrm>
            <a:off x="35625088" y="539750"/>
            <a:ext cx="6878637" cy="5399088"/>
          </a:xfrm>
          <a:prstGeom prst="rect">
            <a:avLst/>
          </a:prstGeom>
          <a:solidFill>
            <a:srgbClr val="0070C0"/>
          </a:solidFill>
          <a:ln w="25400">
            <a:noFill/>
            <a:miter lim="800000"/>
            <a:headEnd/>
            <a:tailEnd/>
          </a:ln>
        </p:spPr>
        <p:txBody>
          <a:bodyPr lIns="173993" tIns="86996" rIns="173993" bIns="86996" anchor="ctr"/>
          <a:lstStyle/>
          <a:p>
            <a:pPr algn="ctr" defTabSz="4175125">
              <a:defRPr/>
            </a:pPr>
            <a:endParaRPr lang="fr-FR" sz="3600" b="1">
              <a:solidFill>
                <a:schemeClr val="bg1"/>
              </a:solidFill>
              <a:effectLst>
                <a:outerShdw blurRad="38100" dist="38100" dir="2700000" algn="tl">
                  <a:srgbClr val="000000"/>
                </a:outerShdw>
              </a:effectLst>
            </a:endParaRPr>
          </a:p>
        </p:txBody>
      </p:sp>
      <p:sp>
        <p:nvSpPr>
          <p:cNvPr id="2" name="Rectangle 41"/>
          <p:cNvSpPr>
            <a:spLocks noChangeArrowheads="1"/>
          </p:cNvSpPr>
          <p:nvPr/>
        </p:nvSpPr>
        <p:spPr bwMode="auto">
          <a:xfrm>
            <a:off x="539750" y="539750"/>
            <a:ext cx="35269488" cy="5399088"/>
          </a:xfrm>
          <a:prstGeom prst="rect">
            <a:avLst/>
          </a:prstGeom>
          <a:solidFill>
            <a:srgbClr val="0070C0"/>
          </a:solidFill>
          <a:ln w="25400">
            <a:noFill/>
            <a:miter lim="800000"/>
            <a:headEnd/>
            <a:tailEnd/>
          </a:ln>
        </p:spPr>
        <p:txBody>
          <a:bodyPr lIns="173993" tIns="86996" rIns="173993" bIns="86996" anchor="ctr"/>
          <a:lstStyle/>
          <a:p>
            <a:pPr algn="ctr" defTabSz="4175125">
              <a:lnSpc>
                <a:spcPts val="6700"/>
              </a:lnSpc>
              <a:defRPr/>
            </a:pPr>
            <a:r>
              <a:rPr lang="en-US" sz="6600" b="1">
                <a:solidFill>
                  <a:schemeClr val="bg1"/>
                </a:solidFill>
                <a:effectLst>
                  <a:outerShdw blurRad="38100" dist="38100" dir="2700000" algn="tl">
                    <a:srgbClr val="000000"/>
                  </a:outerShdw>
                </a:effectLst>
              </a:rPr>
              <a:t>Reperfusion Strategies in Greater Paris Area and Associated Mortality </a:t>
            </a:r>
          </a:p>
          <a:p>
            <a:pPr algn="ctr" defTabSz="4175125">
              <a:lnSpc>
                <a:spcPts val="6700"/>
              </a:lnSpc>
              <a:defRPr/>
            </a:pPr>
            <a:r>
              <a:rPr lang="en-US" sz="6600" b="1">
                <a:solidFill>
                  <a:schemeClr val="bg1"/>
                </a:solidFill>
                <a:effectLst>
                  <a:outerShdw blurRad="38100" dist="38100" dir="2700000" algn="tl">
                    <a:srgbClr val="000000"/>
                  </a:outerShdw>
                </a:effectLst>
              </a:rPr>
              <a:t>in a 6-Year Registry</a:t>
            </a:r>
            <a:endParaRPr lang="en-US" sz="6600">
              <a:solidFill>
                <a:schemeClr val="bg1"/>
              </a:solidFill>
              <a:effectLst>
                <a:outerShdw blurRad="38100" dist="38100" dir="2700000" algn="tl">
                  <a:srgbClr val="000000"/>
                </a:outerShdw>
              </a:effectLst>
            </a:endParaRPr>
          </a:p>
          <a:p>
            <a:pPr algn="ctr" defTabSz="4175125">
              <a:lnSpc>
                <a:spcPts val="6700"/>
              </a:lnSpc>
              <a:defRPr/>
            </a:pPr>
            <a:r>
              <a:rPr lang="en-US" sz="4400" b="1">
                <a:solidFill>
                  <a:schemeClr val="bg1"/>
                </a:solidFill>
                <a:effectLst>
                  <a:outerShdw blurRad="38100" dist="38100" dir="2700000" algn="tl">
                    <a:srgbClr val="000000"/>
                  </a:outerShdw>
                </a:effectLst>
              </a:rPr>
              <a:t>N. Karam</a:t>
            </a:r>
            <a:r>
              <a:rPr lang="en-US" sz="4400" b="1" baseline="30000">
                <a:solidFill>
                  <a:schemeClr val="bg1"/>
                </a:solidFill>
                <a:effectLst>
                  <a:outerShdw blurRad="38100" dist="38100" dir="2700000" algn="tl">
                    <a:srgbClr val="000000"/>
                  </a:outerShdw>
                </a:effectLst>
              </a:rPr>
              <a:t>1</a:t>
            </a:r>
            <a:r>
              <a:rPr lang="en-US" sz="4400" b="1">
                <a:solidFill>
                  <a:schemeClr val="bg1"/>
                </a:solidFill>
                <a:effectLst>
                  <a:outerShdw blurRad="38100" dist="38100" dir="2700000" algn="tl">
                    <a:srgbClr val="000000"/>
                  </a:outerShdw>
                </a:effectLst>
              </a:rPr>
              <a:t>, M. Tafflet</a:t>
            </a:r>
            <a:r>
              <a:rPr lang="en-US" sz="4400" b="1" baseline="30000">
                <a:solidFill>
                  <a:schemeClr val="bg1"/>
                </a:solidFill>
                <a:effectLst>
                  <a:outerShdw blurRad="38100" dist="38100" dir="2700000" algn="tl">
                    <a:srgbClr val="000000"/>
                  </a:outerShdw>
                </a:effectLst>
              </a:rPr>
              <a:t>1</a:t>
            </a:r>
            <a:r>
              <a:rPr lang="en-US" sz="4400" b="1">
                <a:solidFill>
                  <a:schemeClr val="bg1"/>
                </a:solidFill>
                <a:effectLst>
                  <a:outerShdw blurRad="38100" dist="38100" dir="2700000" algn="tl">
                    <a:srgbClr val="000000"/>
                  </a:outerShdw>
                </a:effectLst>
              </a:rPr>
              <a:t>, S. Bataille</a:t>
            </a:r>
            <a:r>
              <a:rPr lang="en-US" sz="4400" b="1" baseline="30000">
                <a:solidFill>
                  <a:schemeClr val="bg1"/>
                </a:solidFill>
                <a:effectLst>
                  <a:outerShdw blurRad="38100" dist="38100" dir="2700000" algn="tl">
                    <a:srgbClr val="000000"/>
                  </a:outerShdw>
                </a:effectLst>
              </a:rPr>
              <a:t>2</a:t>
            </a:r>
            <a:r>
              <a:rPr lang="en-US" sz="4400" b="1">
                <a:solidFill>
                  <a:schemeClr val="bg1"/>
                </a:solidFill>
                <a:effectLst>
                  <a:outerShdw blurRad="38100" dist="38100" dir="2700000" algn="tl">
                    <a:srgbClr val="000000"/>
                  </a:outerShdw>
                </a:effectLst>
              </a:rPr>
              <a:t>, JM. Juliard</a:t>
            </a:r>
            <a:r>
              <a:rPr lang="en-US" sz="4400" b="1" baseline="30000">
                <a:solidFill>
                  <a:schemeClr val="bg1"/>
                </a:solidFill>
                <a:effectLst>
                  <a:outerShdw blurRad="38100" dist="38100" dir="2700000" algn="tl">
                    <a:srgbClr val="000000"/>
                  </a:outerShdw>
                </a:effectLst>
              </a:rPr>
              <a:t>3</a:t>
            </a:r>
            <a:r>
              <a:rPr lang="en-US" sz="4400" b="1">
                <a:solidFill>
                  <a:schemeClr val="bg1"/>
                </a:solidFill>
                <a:effectLst>
                  <a:outerShdw blurRad="38100" dist="38100" dir="2700000" algn="tl">
                    <a:srgbClr val="000000"/>
                  </a:outerShdw>
                </a:effectLst>
              </a:rPr>
              <a:t>, JY. Letarnec</a:t>
            </a:r>
            <a:r>
              <a:rPr lang="en-US" sz="4400" b="1" baseline="30000">
                <a:solidFill>
                  <a:schemeClr val="bg1"/>
                </a:solidFill>
                <a:effectLst>
                  <a:outerShdw blurRad="38100" dist="38100" dir="2700000" algn="tl">
                    <a:srgbClr val="000000"/>
                  </a:outerShdw>
                </a:effectLst>
              </a:rPr>
              <a:t>4</a:t>
            </a:r>
            <a:r>
              <a:rPr lang="en-US" sz="4400" b="1">
                <a:solidFill>
                  <a:schemeClr val="bg1"/>
                </a:solidFill>
                <a:effectLst>
                  <a:outerShdw blurRad="38100" dist="38100" dir="2700000" algn="tl">
                    <a:srgbClr val="000000"/>
                  </a:outerShdw>
                </a:effectLst>
              </a:rPr>
              <a:t>, GA. Capitani</a:t>
            </a:r>
            <a:r>
              <a:rPr lang="en-US" sz="4400" b="1" baseline="30000">
                <a:solidFill>
                  <a:schemeClr val="bg1"/>
                </a:solidFill>
                <a:effectLst>
                  <a:outerShdw blurRad="38100" dist="38100" dir="2700000" algn="tl">
                    <a:srgbClr val="000000"/>
                  </a:outerShdw>
                </a:effectLst>
              </a:rPr>
              <a:t>5</a:t>
            </a:r>
            <a:r>
              <a:rPr lang="en-US" sz="4400" b="1">
                <a:solidFill>
                  <a:schemeClr val="bg1"/>
                </a:solidFill>
                <a:effectLst>
                  <a:outerShdw blurRad="38100" dist="38100" dir="2700000" algn="tl">
                    <a:srgbClr val="000000"/>
                  </a:outerShdw>
                </a:effectLst>
              </a:rPr>
              <a:t>, F. Templier</a:t>
            </a:r>
            <a:r>
              <a:rPr lang="en-US" sz="4400" b="1" baseline="30000">
                <a:solidFill>
                  <a:schemeClr val="bg1"/>
                </a:solidFill>
                <a:effectLst>
                  <a:outerShdw blurRad="38100" dist="38100" dir="2700000" algn="tl">
                    <a:srgbClr val="000000"/>
                  </a:outerShdw>
                </a:effectLst>
              </a:rPr>
              <a:t>6</a:t>
            </a:r>
            <a:r>
              <a:rPr lang="en-US" sz="4400" b="1">
                <a:solidFill>
                  <a:schemeClr val="bg1"/>
                </a:solidFill>
                <a:effectLst>
                  <a:outerShdw blurRad="38100" dist="38100" dir="2700000" algn="tl">
                    <a:srgbClr val="000000"/>
                  </a:outerShdw>
                </a:effectLst>
              </a:rPr>
              <a:t>, P. Garot</a:t>
            </a:r>
            <a:r>
              <a:rPr lang="en-US" sz="4400" b="1" baseline="30000">
                <a:solidFill>
                  <a:schemeClr val="bg1"/>
                </a:solidFill>
                <a:effectLst>
                  <a:outerShdw blurRad="38100" dist="38100" dir="2700000" algn="tl">
                    <a:srgbClr val="000000"/>
                  </a:outerShdw>
                </a:effectLst>
              </a:rPr>
              <a:t>7</a:t>
            </a:r>
            <a:r>
              <a:rPr lang="en-US" sz="4400" b="1">
                <a:solidFill>
                  <a:schemeClr val="bg1"/>
                </a:solidFill>
                <a:effectLst>
                  <a:outerShdw blurRad="38100" dist="38100" dir="2700000" algn="tl">
                    <a:srgbClr val="000000"/>
                  </a:outerShdw>
                </a:effectLst>
              </a:rPr>
              <a:t>, Y. Lambert</a:t>
            </a:r>
            <a:r>
              <a:rPr lang="en-US" sz="4400" b="1" baseline="30000">
                <a:solidFill>
                  <a:schemeClr val="bg1"/>
                </a:solidFill>
                <a:effectLst>
                  <a:outerShdw blurRad="38100" dist="38100" dir="2700000" algn="tl">
                    <a:srgbClr val="000000"/>
                  </a:outerShdw>
                </a:effectLst>
              </a:rPr>
              <a:t>8</a:t>
            </a:r>
            <a:r>
              <a:rPr lang="en-US" sz="4400" b="1">
                <a:solidFill>
                  <a:schemeClr val="bg1"/>
                </a:solidFill>
                <a:effectLst>
                  <a:outerShdw blurRad="38100" dist="38100" dir="2700000" algn="tl">
                    <a:srgbClr val="000000"/>
                  </a:outerShdw>
                </a:effectLst>
              </a:rPr>
              <a:t>, X. Jouven</a:t>
            </a:r>
            <a:r>
              <a:rPr lang="en-US" sz="4400" b="1" baseline="30000">
                <a:solidFill>
                  <a:schemeClr val="bg1"/>
                </a:solidFill>
                <a:effectLst>
                  <a:outerShdw blurRad="38100" dist="38100" dir="2700000" algn="tl">
                    <a:srgbClr val="000000"/>
                  </a:outerShdw>
                </a:effectLst>
              </a:rPr>
              <a:t>1</a:t>
            </a:r>
            <a:r>
              <a:rPr lang="en-US" sz="4400" baseline="30000">
                <a:solidFill>
                  <a:schemeClr val="bg1"/>
                </a:solidFill>
                <a:effectLst>
                  <a:outerShdw blurRad="38100" dist="38100" dir="2700000" algn="tl">
                    <a:srgbClr val="000000"/>
                  </a:outerShdw>
                </a:effectLst>
              </a:rPr>
              <a:t> </a:t>
            </a:r>
            <a:r>
              <a:rPr lang="en-US" sz="4400">
                <a:solidFill>
                  <a:schemeClr val="bg1"/>
                </a:solidFill>
                <a:effectLst>
                  <a:outerShdw blurRad="38100" dist="38100" dir="2700000" algn="tl">
                    <a:srgbClr val="000000"/>
                  </a:outerShdw>
                </a:effectLst>
              </a:rPr>
              <a:t> </a:t>
            </a:r>
          </a:p>
          <a:p>
            <a:pPr algn="ctr" defTabSz="4175125">
              <a:lnSpc>
                <a:spcPts val="4300"/>
              </a:lnSpc>
              <a:defRPr/>
            </a:pPr>
            <a:r>
              <a:rPr lang="en-US" sz="3600">
                <a:solidFill>
                  <a:schemeClr val="bg1"/>
                </a:solidFill>
                <a:effectLst>
                  <a:outerShdw blurRad="38100" dist="38100" dir="2700000" algn="tl">
                    <a:srgbClr val="000000"/>
                  </a:outerShdw>
                </a:effectLst>
              </a:rPr>
              <a:t>(1) Inserm U970 - Paris Cardiovascular Research Center (PARCC), Cardiovascular Epidemiology-Sudden Death, Paris, France</a:t>
            </a:r>
          </a:p>
          <a:p>
            <a:pPr algn="ctr" defTabSz="4175125">
              <a:lnSpc>
                <a:spcPts val="4300"/>
              </a:lnSpc>
              <a:defRPr/>
            </a:pPr>
            <a:r>
              <a:rPr lang="en-US" sz="3600">
                <a:solidFill>
                  <a:schemeClr val="bg1"/>
                </a:solidFill>
                <a:effectLst>
                  <a:outerShdw blurRad="38100" dist="38100" dir="2700000" algn="tl">
                    <a:srgbClr val="000000"/>
                  </a:outerShdw>
                </a:effectLst>
              </a:rPr>
              <a:t>(2) Service des registres ARS Ile-de-France (3) Bichat-Claude Bernard Hospital (4) Melun Hospital </a:t>
            </a:r>
          </a:p>
          <a:p>
            <a:pPr algn="ctr" defTabSz="4175125">
              <a:lnSpc>
                <a:spcPts val="4300"/>
              </a:lnSpc>
              <a:defRPr/>
            </a:pPr>
            <a:r>
              <a:rPr lang="en-US" sz="3600">
                <a:solidFill>
                  <a:schemeClr val="bg1"/>
                </a:solidFill>
                <a:effectLst>
                  <a:outerShdw blurRad="38100" dist="38100" dir="2700000" algn="tl">
                    <a:srgbClr val="000000"/>
                  </a:outerShdw>
                </a:effectLst>
              </a:rPr>
              <a:t>(5) Sud-Francilien Hospital (6) Raymond Poincaré Hospital (7) Cardiovascular Institute Paris-Sud (8) Versailles Hospital</a:t>
            </a:r>
            <a:r>
              <a:rPr lang="en-US" sz="6000">
                <a:solidFill>
                  <a:schemeClr val="bg1"/>
                </a:solidFill>
                <a:effectLst>
                  <a:outerShdw blurRad="38100" dist="38100" dir="2700000" algn="tl">
                    <a:srgbClr val="000000"/>
                  </a:outerShdw>
                </a:effectLst>
              </a:rPr>
              <a:t> </a:t>
            </a:r>
          </a:p>
        </p:txBody>
      </p:sp>
      <p:pic>
        <p:nvPicPr>
          <p:cNvPr id="29709" name="Picture 5"/>
          <p:cNvPicPr>
            <a:picLocks noChangeAspect="1" noChangeArrowheads="1"/>
          </p:cNvPicPr>
          <p:nvPr/>
        </p:nvPicPr>
        <p:blipFill>
          <a:blip r:embed="rId5"/>
          <a:srcRect t="12334"/>
          <a:stretch>
            <a:fillRect/>
          </a:stretch>
        </p:blipFill>
        <p:spPr bwMode="auto">
          <a:xfrm>
            <a:off x="36731575" y="766763"/>
            <a:ext cx="5584825" cy="4895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175125" rtl="0" eaLnBrk="1" fontAlgn="base" latinLnBrk="0" hangingPunct="1">
          <a:lnSpc>
            <a:spcPct val="100000"/>
          </a:lnSpc>
          <a:spcBef>
            <a:spcPct val="0"/>
          </a:spcBef>
          <a:spcAft>
            <a:spcPct val="0"/>
          </a:spcAft>
          <a:buClrTx/>
          <a:buSzTx/>
          <a:buFontTx/>
          <a:buNone/>
          <a:tabLst/>
          <a:defRPr kumimoji="0" lang="en-US" sz="202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175125" rtl="0" eaLnBrk="1" fontAlgn="base" latinLnBrk="0" hangingPunct="1">
          <a:lnSpc>
            <a:spcPct val="100000"/>
          </a:lnSpc>
          <a:spcBef>
            <a:spcPct val="0"/>
          </a:spcBef>
          <a:spcAft>
            <a:spcPct val="0"/>
          </a:spcAft>
          <a:buClrTx/>
          <a:buSzTx/>
          <a:buFontTx/>
          <a:buNone/>
          <a:tabLst/>
          <a:defRPr kumimoji="0" lang="en-US" sz="202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2064</TotalTime>
  <Words>338</Words>
  <Application>Microsoft Office PowerPoint</Application>
  <PresentationFormat>Custom</PresentationFormat>
  <Paragraphs>16</Paragraphs>
  <Slides>1</Slides>
  <Notes>1</Notes>
  <HiddenSlides>0</HiddenSlides>
  <MMClips>0</MMClips>
  <ScaleCrop>false</ScaleCrop>
  <HeadingPairs>
    <vt:vector size="6" baseType="variant">
      <vt:variant>
        <vt:lpstr>Polices utilisées</vt:lpstr>
      </vt:variant>
      <vt:variant>
        <vt:i4>3</vt:i4>
      </vt:variant>
      <vt:variant>
        <vt:lpstr>Modèle de conception</vt:lpstr>
      </vt:variant>
      <vt:variant>
        <vt:i4>2</vt:i4>
      </vt:variant>
      <vt:variant>
        <vt:lpstr>Titres des diapositives</vt:lpstr>
      </vt:variant>
      <vt:variant>
        <vt:i4>1</vt:i4>
      </vt:variant>
    </vt:vector>
  </HeadingPairs>
  <TitlesOfParts>
    <vt:vector size="6" baseType="lpstr">
      <vt:lpstr>Arial</vt:lpstr>
      <vt:lpstr>ＭＳ Ｐゴシック</vt:lpstr>
      <vt:lpstr>Calibri</vt:lpstr>
      <vt:lpstr>Default Design</vt:lpstr>
      <vt:lpstr>Thème Office</vt:lpstr>
      <vt:lpstr>Diapositive 1</vt:lpstr>
    </vt:vector>
  </TitlesOfParts>
  <Company>SciFor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APHP</cp:lastModifiedBy>
  <cp:revision>265</cp:revision>
  <dcterms:created xsi:type="dcterms:W3CDTF">2003-12-17T18:44:28Z</dcterms:created>
  <dcterms:modified xsi:type="dcterms:W3CDTF">2011-09-12T14:05:39Z</dcterms:modified>
</cp:coreProperties>
</file>